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1pPr>
    <a:lvl2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2pPr>
    <a:lvl3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3pPr>
    <a:lvl4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4pPr>
    <a:lvl5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5pPr>
    <a:lvl6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6pPr>
    <a:lvl7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7pPr>
    <a:lvl8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8pPr>
    <a:lvl9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Founders Grotesk Semibold"/>
          <a:ea typeface="Founders Grotesk Semibold"/>
          <a:cs typeface="Founders Grotesk Semibold"/>
        </a:font>
        <a:srgbClr val="000034"/>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DCCF5"/>
          </a:solidFill>
        </a:fill>
      </a:tcStyle>
    </a:wholeTbl>
    <a:band2H>
      <a:tcTxStyle b="def" i="def"/>
      <a:tcStyle>
        <a:tcBdr/>
        <a:fill>
          <a:solidFill>
            <a:srgbClr val="E7E7FA"/>
          </a:solidFill>
        </a:fill>
      </a:tcStyle>
    </a:band2H>
    <a:firstCo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
          <a:latin typeface="Founders Grotesk Semibold"/>
          <a:ea typeface="Founders Grotesk Semibold"/>
          <a:cs typeface="Founders Grotesk Semibold"/>
        </a:font>
        <a:srgbClr val="000034"/>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1FCEE"/>
          </a:solidFill>
        </a:fill>
      </a:tcStyle>
    </a:wholeTbl>
    <a:band2H>
      <a:tcTxStyle b="def" i="def"/>
      <a:tcStyle>
        <a:tcBdr/>
        <a:fill>
          <a:solidFill>
            <a:srgbClr val="E9FDF7"/>
          </a:solidFill>
        </a:fill>
      </a:tcStyle>
    </a:band2H>
    <a:firstCo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
          <a:latin typeface="Founders Grotesk Semibold"/>
          <a:ea typeface="Founders Grotesk Semibold"/>
          <a:cs typeface="Founders Grotesk Semibold"/>
        </a:font>
        <a:srgbClr val="000034"/>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FD1CF"/>
          </a:solidFill>
        </a:fill>
      </a:tcStyle>
    </a:wholeTbl>
    <a:band2H>
      <a:tcTxStyle b="def" i="def"/>
      <a:tcStyle>
        <a:tcBdr/>
        <a:fill>
          <a:solidFill>
            <a:srgbClr val="FFE9E9"/>
          </a:solidFill>
        </a:fill>
      </a:tcStyle>
    </a:band2H>
    <a:firstCo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
          <a:latin typeface="Founders Grotesk Semibold"/>
          <a:ea typeface="Founders Grotesk Semibold"/>
          <a:cs typeface="Founders Grotesk Semibold"/>
        </a:font>
        <a:srgbClr val="0000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b="def" i="def"/>
      <a:tcStyle>
        <a:tcBdr/>
        <a:fill>
          <a:solidFill>
            <a:schemeClr val="accent1"/>
          </a:solidFill>
        </a:fill>
      </a:tcStyle>
    </a:band2H>
    <a:firstCol>
      <a:tcTxStyle b="on" i="off">
        <a:font>
          <a:latin typeface="Founders Grotesk Semibold"/>
          <a:ea typeface="Founders Grotesk Semibold"/>
          <a:cs typeface="Founders Grotesk Semibold"/>
        </a:font>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ounders Grotesk Semibold"/>
          <a:ea typeface="Founders Grotesk Semibold"/>
          <a:cs typeface="Founders Grotesk Semibold"/>
        </a:font>
        <a:srgbClr val="000034"/>
      </a:tcTxStyle>
      <a:tcStyle>
        <a:tcBdr>
          <a:left>
            <a:ln w="12700" cap="flat">
              <a:noFill/>
              <a:miter lim="400000"/>
            </a:ln>
          </a:left>
          <a:right>
            <a:ln w="12700" cap="flat">
              <a:noFill/>
              <a:miter lim="400000"/>
            </a:ln>
          </a:right>
          <a:top>
            <a:ln w="508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
          <a:latin typeface="Founders Grotesk Semibold"/>
          <a:ea typeface="Founders Grotesk Semibold"/>
          <a:cs typeface="Founders Grotesk Semibold"/>
        </a:font>
        <a:schemeClr val="accent1"/>
      </a:tcTxStyle>
      <a:tcStyle>
        <a:tcBdr>
          <a:left>
            <a:ln w="12700" cap="flat">
              <a:noFill/>
              <a:miter lim="400000"/>
            </a:ln>
          </a:left>
          <a:right>
            <a:ln w="12700" cap="flat">
              <a:noFill/>
              <a:miter lim="400000"/>
            </a:ln>
          </a:right>
          <a:top>
            <a:ln w="254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Founders Grotesk Semibold"/>
          <a:ea typeface="Founders Grotesk Semibold"/>
          <a:cs typeface="Founders Grotesk Semibold"/>
        </a:font>
        <a:srgbClr val="000034"/>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C"/>
          </a:solidFill>
        </a:fill>
      </a:tcStyle>
    </a:wholeTbl>
    <a:band2H>
      <a:tcTxStyle b="def" i="def"/>
      <a:tcStyle>
        <a:tcBdr/>
        <a:fill>
          <a:solidFill>
            <a:srgbClr val="E6E6E7"/>
          </a:solidFill>
        </a:fill>
      </a:tcStyle>
    </a:band2H>
    <a:firstCo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34"/>
          </a:solidFill>
        </a:fill>
      </a:tcStyle>
    </a:firstCol>
    <a:la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34"/>
          </a:solidFill>
        </a:fill>
      </a:tcStyle>
    </a:lastRow>
    <a:fir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34"/>
          </a:solidFill>
        </a:fill>
      </a:tcStyle>
    </a:firstRow>
  </a:tblStyle>
  <a:tblStyle styleId="{2708684C-4D16-4618-839F-0558EEFCDFE6}" styleName="">
    <a:tblBg/>
    <a:wholeTb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b="def" i="def"/>
      <a:tcStyle>
        <a:tcBdr/>
        <a:fill>
          <a:solidFill>
            <a:srgbClr val="FFFFFF"/>
          </a:solidFill>
        </a:fill>
      </a:tcStyle>
    </a:band2H>
    <a:firstCol>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
          <a:latin typeface="Founders Grotesk Semibold"/>
          <a:ea typeface="Founders Grotesk Semibold"/>
          <a:cs typeface="Founders Grotesk Semibold"/>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solidFill>
          <a:srgbClr val="000034"/>
        </a:solidFill>
      </p:bgPr>
    </p:bg>
    <p:spTree>
      <p:nvGrpSpPr>
        <p:cNvPr id="1" name=""/>
        <p:cNvGrpSpPr/>
        <p:nvPr/>
      </p:nvGrpSpPr>
      <p:grpSpPr>
        <a:xfrm>
          <a:off x="0" y="0"/>
          <a:ext cx="0" cy="0"/>
          <a:chOff x="0" y="0"/>
          <a:chExt cx="0" cy="0"/>
        </a:xfrm>
      </p:grpSpPr>
      <p:sp>
        <p:nvSpPr>
          <p:cNvPr id="13"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14" name="Body Level One…"/>
          <p:cNvSpPr txBox="1"/>
          <p:nvPr>
            <p:ph type="body" sz="quarter" idx="1" hasCustomPrompt="1"/>
          </p:nvPr>
        </p:nvSpPr>
        <p:spPr>
          <a:xfrm>
            <a:off x="571500" y="12269258"/>
            <a:ext cx="23235148" cy="555246"/>
          </a:xfrm>
          <a:prstGeom prst="rect">
            <a:avLst/>
          </a:prstGeom>
        </p:spPr>
        <p:txBody>
          <a:bodyPr anchor="t"/>
          <a:lstStyle>
            <a:lvl1pPr defTabSz="825500">
              <a:lnSpc>
                <a:spcPct val="100000"/>
              </a:lnSpc>
              <a:defRPr b="1" cap="all" spc="168" sz="2800">
                <a:solidFill>
                  <a:schemeClr val="accent4"/>
                </a:solidFill>
                <a:latin typeface="Founders Grotesk Condensed"/>
                <a:ea typeface="Founders Grotesk Condensed"/>
                <a:cs typeface="Founders Grotesk Condensed"/>
                <a:sym typeface="Founders Grotesk Condensed"/>
              </a:defRPr>
            </a:lvl1pPr>
            <a:lvl2pPr defTabSz="825500">
              <a:lnSpc>
                <a:spcPct val="100000"/>
              </a:lnSpc>
              <a:defRPr b="1" cap="all" spc="168" sz="2800">
                <a:solidFill>
                  <a:schemeClr val="accent4"/>
                </a:solidFill>
                <a:latin typeface="Founders Grotesk Condensed"/>
                <a:ea typeface="Founders Grotesk Condensed"/>
                <a:cs typeface="Founders Grotesk Condensed"/>
                <a:sym typeface="Founders Grotesk Condensed"/>
              </a:defRPr>
            </a:lvl2pPr>
            <a:lvl3pPr defTabSz="825500">
              <a:lnSpc>
                <a:spcPct val="100000"/>
              </a:lnSpc>
              <a:defRPr b="1" cap="all" spc="168" sz="2800">
                <a:solidFill>
                  <a:schemeClr val="accent4"/>
                </a:solidFill>
                <a:latin typeface="Founders Grotesk Condensed"/>
                <a:ea typeface="Founders Grotesk Condensed"/>
                <a:cs typeface="Founders Grotesk Condensed"/>
                <a:sym typeface="Founders Grotesk Condensed"/>
              </a:defRPr>
            </a:lvl3pPr>
            <a:lvl4pPr defTabSz="825500">
              <a:lnSpc>
                <a:spcPct val="100000"/>
              </a:lnSpc>
              <a:defRPr b="1" cap="all" spc="168" sz="2800">
                <a:solidFill>
                  <a:schemeClr val="accent4"/>
                </a:solidFill>
                <a:latin typeface="Founders Grotesk Condensed"/>
                <a:ea typeface="Founders Grotesk Condensed"/>
                <a:cs typeface="Founders Grotesk Condensed"/>
                <a:sym typeface="Founders Grotesk Condensed"/>
              </a:defRPr>
            </a:lvl4pPr>
            <a:lvl5pPr defTabSz="825500">
              <a:lnSpc>
                <a:spcPct val="100000"/>
              </a:lnSpc>
              <a:defRPr b="1" cap="all" spc="168" sz="2800">
                <a:solidFill>
                  <a:schemeClr val="accent4"/>
                </a:solidFill>
                <a:latin typeface="Founders Grotesk Condensed"/>
                <a:ea typeface="Founders Grotesk Condensed"/>
                <a:cs typeface="Founders Grotesk Condensed"/>
                <a:sym typeface="Founders Grotesk Condensed"/>
              </a:defRPr>
            </a:lvl5pPr>
          </a:lstStyle>
          <a:p>
            <a:pPr/>
            <a:r>
              <a:t>Author and Date </a:t>
            </a:r>
          </a:p>
          <a:p>
            <a:pPr lvl="1"/>
            <a:r>
              <a:t/>
            </a:r>
          </a:p>
          <a:p>
            <a:pPr lvl="2"/>
            <a:r>
              <a:t/>
            </a:r>
          </a:p>
          <a:p>
            <a:pPr lvl="3"/>
            <a:r>
              <a:t/>
            </a:r>
          </a:p>
          <a:p>
            <a:pPr lvl="4"/>
            <a:r>
              <a:t/>
            </a:r>
          </a:p>
        </p:txBody>
      </p:sp>
      <p:sp>
        <p:nvSpPr>
          <p:cNvPr id="15" name="Line"/>
          <p:cNvSpPr/>
          <p:nvPr/>
        </p:nvSpPr>
        <p:spPr>
          <a:xfrm>
            <a:off x="634955" y="9475085"/>
            <a:ext cx="23114090"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6" name="Presentation Title"/>
          <p:cNvSpPr txBox="1"/>
          <p:nvPr>
            <p:ph type="title" hasCustomPrompt="1"/>
          </p:nvPr>
        </p:nvSpPr>
        <p:spPr>
          <a:xfrm>
            <a:off x="571500" y="9525885"/>
            <a:ext cx="23235148" cy="2647066"/>
          </a:xfrm>
          <a:prstGeom prst="rect">
            <a:avLst/>
          </a:prstGeom>
        </p:spPr>
        <p:txBody>
          <a:bodyPr/>
          <a:lstStyle>
            <a:lvl1pPr>
              <a:lnSpc>
                <a:spcPct val="70000"/>
              </a:lnSpc>
              <a:defRPr spc="-300" sz="15000">
                <a:solidFill>
                  <a:srgbClr val="FFFFFF"/>
                </a:solidFill>
                <a:latin typeface="Founders Grotesk Semibold"/>
                <a:ea typeface="Founders Grotesk Semibold"/>
                <a:cs typeface="Founders Grotesk Semibold"/>
                <a:sym typeface="Founders Grotesk Semibold"/>
              </a:defRPr>
            </a:lvl1pPr>
          </a:lstStyle>
          <a:p>
            <a:pPr/>
            <a:r>
              <a:t>Presentation Title</a:t>
            </a:r>
          </a:p>
        </p:txBody>
      </p:sp>
      <p:sp>
        <p:nvSpPr>
          <p:cNvPr id="17" name="Body Level One…"/>
          <p:cNvSpPr txBox="1"/>
          <p:nvPr>
            <p:ph type="body" sz="quarter" idx="21" hasCustomPrompt="1"/>
          </p:nvPr>
        </p:nvSpPr>
        <p:spPr>
          <a:xfrm>
            <a:off x="571500" y="847716"/>
            <a:ext cx="23235148" cy="2324101"/>
          </a:xfrm>
          <a:prstGeom prst="rect">
            <a:avLst/>
          </a:prstGeom>
        </p:spPr>
        <p:txBody>
          <a:bodyPr anchor="t"/>
          <a:lstStyle>
            <a:lvl1pPr defTabSz="825500">
              <a:defRPr spc="-100" sz="8000">
                <a:solidFill>
                  <a:schemeClr val="accent4"/>
                </a:solidFill>
                <a:latin typeface="Founders Grotesk"/>
                <a:ea typeface="Founders Grotesk"/>
                <a:cs typeface="Founders Grotesk"/>
                <a:sym typeface="Founders Grotesk"/>
              </a:defRPr>
            </a:lvl1pPr>
          </a:lstStyle>
          <a:p>
            <a:pPr/>
            <a:r>
              <a:t>Presentation Subtitle</a:t>
            </a:r>
          </a:p>
        </p:txBody>
      </p:sp>
      <p:sp>
        <p:nvSpPr>
          <p:cNvPr id="18"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ement">
    <p:bg>
      <p:bgPr>
        <a:solidFill>
          <a:srgbClr val="FFFFFF"/>
        </a:solidFill>
      </p:bgPr>
    </p:bg>
    <p:spTree>
      <p:nvGrpSpPr>
        <p:cNvPr id="1" name=""/>
        <p:cNvGrpSpPr/>
        <p:nvPr/>
      </p:nvGrpSpPr>
      <p:grpSpPr>
        <a:xfrm>
          <a:off x="0" y="0"/>
          <a:ext cx="0" cy="0"/>
          <a:chOff x="0" y="0"/>
          <a:chExt cx="0" cy="0"/>
        </a:xfrm>
      </p:grpSpPr>
      <p:sp>
        <p:nvSpPr>
          <p:cNvPr id="115"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116"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17" name="Body Level One…"/>
          <p:cNvSpPr txBox="1"/>
          <p:nvPr>
            <p:ph type="body" sz="half" idx="1" hasCustomPrompt="1"/>
          </p:nvPr>
        </p:nvSpPr>
        <p:spPr>
          <a:xfrm>
            <a:off x="571500" y="3898900"/>
            <a:ext cx="23236827" cy="5499100"/>
          </a:xfrm>
          <a:prstGeom prst="rect">
            <a:avLst/>
          </a:prstGeom>
        </p:spPr>
        <p:txBody>
          <a:bodyPr/>
          <a:lstStyle>
            <a:lvl1pPr defTabSz="825500">
              <a:lnSpc>
                <a:spcPct val="100000"/>
              </a:lnSpc>
              <a:defRPr spc="-239" sz="12000">
                <a:latin typeface="Founders Grotesk"/>
                <a:ea typeface="Founders Grotesk"/>
                <a:cs typeface="Founders Grotesk"/>
                <a:sym typeface="Founders Grotesk"/>
              </a:defRPr>
            </a:lvl1pPr>
            <a:lvl2pPr defTabSz="825500">
              <a:lnSpc>
                <a:spcPct val="100000"/>
              </a:lnSpc>
              <a:defRPr spc="-239" sz="12000">
                <a:latin typeface="Founders Grotesk"/>
                <a:ea typeface="Founders Grotesk"/>
                <a:cs typeface="Founders Grotesk"/>
                <a:sym typeface="Founders Grotesk"/>
              </a:defRPr>
            </a:lvl2pPr>
            <a:lvl3pPr defTabSz="825500">
              <a:lnSpc>
                <a:spcPct val="100000"/>
              </a:lnSpc>
              <a:defRPr spc="-239" sz="12000">
                <a:latin typeface="Founders Grotesk"/>
                <a:ea typeface="Founders Grotesk"/>
                <a:cs typeface="Founders Grotesk"/>
                <a:sym typeface="Founders Grotesk"/>
              </a:defRPr>
            </a:lvl3pPr>
            <a:lvl4pPr defTabSz="825500">
              <a:lnSpc>
                <a:spcPct val="100000"/>
              </a:lnSpc>
              <a:defRPr spc="-239" sz="12000">
                <a:latin typeface="Founders Grotesk"/>
                <a:ea typeface="Founders Grotesk"/>
                <a:cs typeface="Founders Grotesk"/>
                <a:sym typeface="Founders Grotesk"/>
              </a:defRPr>
            </a:lvl4pPr>
            <a:lvl5pPr defTabSz="825500">
              <a:lnSpc>
                <a:spcPct val="100000"/>
              </a:lnSpc>
              <a:defRPr spc="-239" sz="12000">
                <a:latin typeface="Founders Grotesk"/>
                <a:ea typeface="Founders Grotesk"/>
                <a:cs typeface="Founders Grotesk"/>
                <a:sym typeface="Founders Grotesk"/>
              </a:defRPr>
            </a:lvl5pPr>
          </a:lstStyle>
          <a:p>
            <a:pPr/>
            <a:r>
              <a:t>Statement</a:t>
            </a:r>
          </a:p>
          <a:p>
            <a:pPr lvl="1"/>
            <a:r>
              <a:t/>
            </a:r>
          </a:p>
          <a:p>
            <a:pPr lvl="2"/>
            <a:r>
              <a:t/>
            </a:r>
          </a:p>
          <a:p>
            <a:pPr lvl="3"/>
            <a:r>
              <a:t/>
            </a:r>
          </a:p>
          <a:p>
            <a:pPr lvl="4"/>
            <a:r>
              <a:t/>
            </a:r>
          </a:p>
        </p:txBody>
      </p:sp>
      <p:sp>
        <p:nvSpPr>
          <p:cNvPr id="1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spTree>
      <p:nvGrpSpPr>
        <p:cNvPr id="1" name=""/>
        <p:cNvGrpSpPr/>
        <p:nvPr/>
      </p:nvGrpSpPr>
      <p:grpSpPr>
        <a:xfrm>
          <a:off x="0" y="0"/>
          <a:ext cx="0" cy="0"/>
          <a:chOff x="0" y="0"/>
          <a:chExt cx="0" cy="0"/>
        </a:xfrm>
      </p:grpSpPr>
      <p:sp>
        <p:nvSpPr>
          <p:cNvPr id="125" name="Body Level One…"/>
          <p:cNvSpPr txBox="1"/>
          <p:nvPr>
            <p:ph type="body" idx="1" hasCustomPrompt="1"/>
          </p:nvPr>
        </p:nvSpPr>
        <p:spPr>
          <a:xfrm>
            <a:off x="634998" y="1346200"/>
            <a:ext cx="23241003" cy="8451368"/>
          </a:xfrm>
          <a:prstGeom prst="rect">
            <a:avLst/>
          </a:prstGeom>
        </p:spPr>
        <p:txBody>
          <a:bodyPr anchor="b"/>
          <a:lstStyle>
            <a:lvl1pPr defTabSz="825500">
              <a:defRPr spc="-419" sz="42000">
                <a:latin typeface="Founders Grotesk Light"/>
                <a:ea typeface="Founders Grotesk Light"/>
                <a:cs typeface="Founders Grotesk Light"/>
                <a:sym typeface="Founders Grotesk Light"/>
              </a:defRPr>
            </a:lvl1pPr>
            <a:lvl2pPr defTabSz="825500">
              <a:defRPr spc="-419" sz="42000">
                <a:latin typeface="Founders Grotesk Light"/>
                <a:ea typeface="Founders Grotesk Light"/>
                <a:cs typeface="Founders Grotesk Light"/>
                <a:sym typeface="Founders Grotesk Light"/>
              </a:defRPr>
            </a:lvl2pPr>
            <a:lvl3pPr defTabSz="825500">
              <a:defRPr spc="-419" sz="42000">
                <a:latin typeface="Founders Grotesk Light"/>
                <a:ea typeface="Founders Grotesk Light"/>
                <a:cs typeface="Founders Grotesk Light"/>
                <a:sym typeface="Founders Grotesk Light"/>
              </a:defRPr>
            </a:lvl3pPr>
            <a:lvl4pPr defTabSz="825500">
              <a:defRPr spc="-419" sz="42000">
                <a:latin typeface="Founders Grotesk Light"/>
                <a:ea typeface="Founders Grotesk Light"/>
                <a:cs typeface="Founders Grotesk Light"/>
                <a:sym typeface="Founders Grotesk Light"/>
              </a:defRPr>
            </a:lvl4pPr>
            <a:lvl5pPr defTabSz="825500">
              <a:defRPr spc="-419" sz="42000">
                <a:latin typeface="Founders Grotesk Light"/>
                <a:ea typeface="Founders Grotesk Light"/>
                <a:cs typeface="Founders Grotesk Light"/>
                <a:sym typeface="Founders Grotesk Light"/>
              </a:defRPr>
            </a:lvl5pPr>
          </a:lstStyle>
          <a:p>
            <a:pPr/>
            <a:r>
              <a:t>100%</a:t>
            </a:r>
          </a:p>
          <a:p>
            <a:pPr lvl="1"/>
            <a:r>
              <a:t/>
            </a:r>
          </a:p>
          <a:p>
            <a:pPr lvl="2"/>
            <a:r>
              <a:t/>
            </a:r>
          </a:p>
          <a:p>
            <a:pPr lvl="3"/>
            <a:r>
              <a:t/>
            </a:r>
          </a:p>
          <a:p>
            <a:pPr lvl="4"/>
            <a:r>
              <a:t/>
            </a:r>
          </a:p>
        </p:txBody>
      </p:sp>
      <p:sp>
        <p:nvSpPr>
          <p:cNvPr id="126" name="Fact information"/>
          <p:cNvSpPr txBox="1"/>
          <p:nvPr>
            <p:ph type="body" sz="quarter" idx="21" hasCustomPrompt="1"/>
          </p:nvPr>
        </p:nvSpPr>
        <p:spPr>
          <a:xfrm>
            <a:off x="635000" y="9170947"/>
            <a:ext cx="23241000" cy="932817"/>
          </a:xfrm>
          <a:prstGeom prst="rect">
            <a:avLst/>
          </a:prstGeom>
        </p:spPr>
        <p:txBody>
          <a:bodyPr anchor="t"/>
          <a:lstStyle>
            <a:lvl1pPr>
              <a:defRPr spc="-100"/>
            </a:lvl1pPr>
          </a:lstStyle>
          <a:p>
            <a:pPr/>
            <a:r>
              <a:t>Fact information</a:t>
            </a:r>
          </a:p>
        </p:txBody>
      </p:sp>
      <p:sp>
        <p:nvSpPr>
          <p:cNvPr id="127" name="Line"/>
          <p:cNvSpPr/>
          <p:nvPr/>
        </p:nvSpPr>
        <p:spPr>
          <a:xfrm>
            <a:off x="634999" y="12192000"/>
            <a:ext cx="23118144" cy="0"/>
          </a:xfrm>
          <a:prstGeom prst="line">
            <a:avLst/>
          </a:prstGeom>
          <a:ln w="38100">
            <a:solidFill>
              <a:srgbClr val="000034"/>
            </a:solidFill>
            <a:miter lim="400000"/>
          </a:ln>
        </p:spPr>
        <p:txBody>
          <a:bodyPr lIns="45718" tIns="45718" rIns="45718" bIns="45718"/>
          <a:lstStyle/>
          <a:p>
            <a:pPr>
              <a:defRPr>
                <a:solidFill>
                  <a:schemeClr val="accent1"/>
                </a:solidFill>
              </a:defRPr>
            </a:pPr>
          </a:p>
        </p:txBody>
      </p:sp>
      <p:sp>
        <p:nvSpPr>
          <p:cNvPr id="128" name="Line"/>
          <p:cNvSpPr/>
          <p:nvPr/>
        </p:nvSpPr>
        <p:spPr>
          <a:xfrm>
            <a:off x="639141" y="692906"/>
            <a:ext cx="23114003" cy="2"/>
          </a:xfrm>
          <a:prstGeom prst="line">
            <a:avLst/>
          </a:prstGeom>
          <a:ln w="114300">
            <a:solidFill>
              <a:srgbClr val="000034"/>
            </a:solidFill>
            <a:miter lim="400000"/>
          </a:ln>
        </p:spPr>
        <p:txBody>
          <a:bodyPr lIns="45718" tIns="45718" rIns="45718" bIns="45718"/>
          <a:lstStyle/>
          <a:p>
            <a:pPr>
              <a:defRPr>
                <a:solidFill>
                  <a:schemeClr val="accent1"/>
                </a:solidFill>
              </a:defRPr>
            </a:pP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6" name="Body Level One…"/>
          <p:cNvSpPr txBox="1"/>
          <p:nvPr>
            <p:ph type="body" sz="quarter" idx="1" hasCustomPrompt="1"/>
          </p:nvPr>
        </p:nvSpPr>
        <p:spPr>
          <a:prstGeom prst="rect">
            <a:avLst/>
          </a:prstGeom>
        </p:spPr>
        <p:txBody>
          <a:bodyPr/>
          <a:lstStyle/>
          <a:p>
            <a:pPr/>
            <a:r>
              <a:t>Attribution</a:t>
            </a:r>
          </a:p>
          <a:p>
            <a:pPr lvl="1"/>
            <a:r>
              <a:t/>
            </a:r>
          </a:p>
          <a:p>
            <a:pPr lvl="2"/>
            <a:r>
              <a:t/>
            </a:r>
          </a:p>
          <a:p>
            <a:pPr lvl="3"/>
            <a:r>
              <a:t/>
            </a:r>
          </a:p>
          <a:p>
            <a:pPr lvl="4"/>
            <a:r>
              <a:t/>
            </a:r>
          </a:p>
        </p:txBody>
      </p:sp>
      <p:sp>
        <p:nvSpPr>
          <p:cNvPr id="137" name="Body Level One…"/>
          <p:cNvSpPr txBox="1"/>
          <p:nvPr>
            <p:ph type="body" sz="half" idx="21" hasCustomPrompt="1"/>
          </p:nvPr>
        </p:nvSpPr>
        <p:spPr>
          <a:xfrm>
            <a:off x="515837" y="1325581"/>
            <a:ext cx="23241004" cy="4970080"/>
          </a:xfrm>
          <a:prstGeom prst="rect">
            <a:avLst/>
          </a:prstGeom>
        </p:spPr>
        <p:txBody>
          <a:bodyPr anchor="t"/>
          <a:lstStyle>
            <a:lvl1pPr marL="419100" indent="-419100" defTabSz="825500">
              <a:defRPr spc="-200" sz="12000">
                <a:latin typeface="Founders Grotesk"/>
                <a:ea typeface="Founders Grotesk"/>
                <a:cs typeface="Founders Grotesk"/>
                <a:sym typeface="Founders Grotesk"/>
              </a:defRPr>
            </a:lvl1pPr>
          </a:lstStyle>
          <a:p>
            <a:pPr/>
            <a:r>
              <a:t>“Notable Quote”</a:t>
            </a: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bg>
      <p:bgPr>
        <a:solidFill>
          <a:srgbClr val="FFFFFF"/>
        </a:solidFill>
      </p:bgPr>
    </p:bg>
    <p:spTree>
      <p:nvGrpSpPr>
        <p:cNvPr id="1" name=""/>
        <p:cNvGrpSpPr/>
        <p:nvPr/>
      </p:nvGrpSpPr>
      <p:grpSpPr>
        <a:xfrm>
          <a:off x="0" y="0"/>
          <a:ext cx="0" cy="0"/>
          <a:chOff x="0" y="0"/>
          <a:chExt cx="0" cy="0"/>
        </a:xfrm>
      </p:grpSpPr>
      <p:sp>
        <p:nvSpPr>
          <p:cNvPr id="145" name="Image"/>
          <p:cNvSpPr/>
          <p:nvPr>
            <p:ph type="pic" sz="half" idx="21"/>
          </p:nvPr>
        </p:nvSpPr>
        <p:spPr>
          <a:xfrm>
            <a:off x="12192000" y="-1003300"/>
            <a:ext cx="11557000" cy="7679267"/>
          </a:xfrm>
          <a:prstGeom prst="rect">
            <a:avLst/>
          </a:prstGeom>
        </p:spPr>
        <p:txBody>
          <a:bodyPr lIns="91439" tIns="45719" rIns="91439" bIns="45719" anchor="t">
            <a:noAutofit/>
          </a:bodyPr>
          <a:lstStyle/>
          <a:p>
            <a:pPr/>
          </a:p>
        </p:txBody>
      </p:sp>
      <p:sp>
        <p:nvSpPr>
          <p:cNvPr id="146" name="Image"/>
          <p:cNvSpPr/>
          <p:nvPr>
            <p:ph type="pic" sz="half" idx="22"/>
          </p:nvPr>
        </p:nvSpPr>
        <p:spPr>
          <a:xfrm>
            <a:off x="12192000" y="5397500"/>
            <a:ext cx="11557000" cy="7749789"/>
          </a:xfrm>
          <a:prstGeom prst="rect">
            <a:avLst/>
          </a:prstGeom>
        </p:spPr>
        <p:txBody>
          <a:bodyPr lIns="91439" tIns="45719" rIns="91439" bIns="45719" anchor="t">
            <a:noAutofit/>
          </a:bodyPr>
          <a:lstStyle/>
          <a:p>
            <a:pPr/>
          </a:p>
        </p:txBody>
      </p:sp>
      <p:sp>
        <p:nvSpPr>
          <p:cNvPr id="147" name="Image"/>
          <p:cNvSpPr/>
          <p:nvPr>
            <p:ph type="pic" idx="23"/>
          </p:nvPr>
        </p:nvSpPr>
        <p:spPr>
          <a:xfrm>
            <a:off x="571500" y="-698500"/>
            <a:ext cx="11684000" cy="14426495"/>
          </a:xfrm>
          <a:prstGeom prst="rect">
            <a:avLst/>
          </a:prstGeom>
        </p:spPr>
        <p:txBody>
          <a:bodyPr lIns="91439" tIns="45719" rIns="91439" bIns="45719" anchor="t">
            <a:noAutofit/>
          </a:bodyPr>
          <a:lstStyle/>
          <a:p>
            <a:pP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solidFill>
          <a:srgbClr val="FFFFFF"/>
        </a:solidFill>
      </p:bgPr>
    </p:bg>
    <p:spTree>
      <p:nvGrpSpPr>
        <p:cNvPr id="1" name=""/>
        <p:cNvGrpSpPr/>
        <p:nvPr/>
      </p:nvGrpSpPr>
      <p:grpSpPr>
        <a:xfrm>
          <a:off x="0" y="0"/>
          <a:ext cx="0" cy="0"/>
          <a:chOff x="0" y="0"/>
          <a:chExt cx="0" cy="0"/>
        </a:xfrm>
      </p:grpSpPr>
      <p:sp>
        <p:nvSpPr>
          <p:cNvPr id="155" name="1054398042_3378x2084.jpg"/>
          <p:cNvSpPr/>
          <p:nvPr>
            <p:ph type="pic" idx="21"/>
          </p:nvPr>
        </p:nvSpPr>
        <p:spPr>
          <a:xfrm>
            <a:off x="0" y="-2984500"/>
            <a:ext cx="28333700" cy="17480000"/>
          </a:xfrm>
          <a:prstGeom prst="rect">
            <a:avLst/>
          </a:prstGeom>
        </p:spPr>
        <p:txBody>
          <a:bodyPr lIns="91439" tIns="45719" rIns="91439" bIns="45719" anchor="t">
            <a:noAutofit/>
          </a:bodyPr>
          <a:lstStyle/>
          <a:p>
            <a:pPr/>
          </a:p>
        </p:txBody>
      </p:sp>
      <p:sp>
        <p:nvSpPr>
          <p:cNvPr id="15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bg>
      <p:bgPr>
        <a:solidFill>
          <a:srgbClr val="000034"/>
        </a:solidFill>
      </p:bgPr>
    </p:bg>
    <p:spTree>
      <p:nvGrpSpPr>
        <p:cNvPr id="1" name=""/>
        <p:cNvGrpSpPr/>
        <p:nvPr/>
      </p:nvGrpSpPr>
      <p:grpSpPr>
        <a:xfrm>
          <a:off x="0" y="0"/>
          <a:ext cx="0" cy="0"/>
          <a:chOff x="0" y="0"/>
          <a:chExt cx="0" cy="0"/>
        </a:xfrm>
      </p:grpSpPr>
      <p:sp>
        <p:nvSpPr>
          <p:cNvPr id="25" name="1054398042_3378x2084.jpg"/>
          <p:cNvSpPr/>
          <p:nvPr>
            <p:ph type="pic" idx="21"/>
          </p:nvPr>
        </p:nvSpPr>
        <p:spPr>
          <a:xfrm>
            <a:off x="0" y="-3898900"/>
            <a:ext cx="28587700" cy="17636699"/>
          </a:xfrm>
          <a:prstGeom prst="rect">
            <a:avLst/>
          </a:prstGeom>
        </p:spPr>
        <p:txBody>
          <a:bodyPr lIns="91439" tIns="45719" rIns="91439" bIns="45719" anchor="t">
            <a:noAutofit/>
          </a:bodyPr>
          <a:lstStyle/>
          <a:p>
            <a:pPr/>
          </a:p>
        </p:txBody>
      </p:sp>
      <p:sp>
        <p:nvSpPr>
          <p:cNvPr id="26" name="Body Level One…"/>
          <p:cNvSpPr txBox="1"/>
          <p:nvPr>
            <p:ph type="body" sz="quarter" idx="1" hasCustomPrompt="1"/>
          </p:nvPr>
        </p:nvSpPr>
        <p:spPr>
          <a:xfrm>
            <a:off x="571500" y="12269258"/>
            <a:ext cx="23241000" cy="555246"/>
          </a:xfrm>
          <a:prstGeom prst="rect">
            <a:avLst/>
          </a:prstGeom>
        </p:spPr>
        <p:txBody>
          <a:bodyPr anchor="t"/>
          <a:lstStyle>
            <a:lvl1pPr defTabSz="825500">
              <a:lnSpc>
                <a:spcPct val="100000"/>
              </a:lnSpc>
              <a:defRPr b="1" cap="all" spc="168" sz="2800">
                <a:solidFill>
                  <a:srgbClr val="FFFFFF"/>
                </a:solidFill>
                <a:latin typeface="Founders Grotesk Condensed"/>
                <a:ea typeface="Founders Grotesk Condensed"/>
                <a:cs typeface="Founders Grotesk Condensed"/>
                <a:sym typeface="Founders Grotesk Condensed"/>
              </a:defRPr>
            </a:lvl1pPr>
            <a:lvl2pPr defTabSz="825500">
              <a:lnSpc>
                <a:spcPct val="100000"/>
              </a:lnSpc>
              <a:defRPr b="1" cap="all" spc="168" sz="2800">
                <a:solidFill>
                  <a:srgbClr val="FFFFFF"/>
                </a:solidFill>
                <a:latin typeface="Founders Grotesk Condensed"/>
                <a:ea typeface="Founders Grotesk Condensed"/>
                <a:cs typeface="Founders Grotesk Condensed"/>
                <a:sym typeface="Founders Grotesk Condensed"/>
              </a:defRPr>
            </a:lvl2pPr>
            <a:lvl3pPr defTabSz="825500">
              <a:lnSpc>
                <a:spcPct val="100000"/>
              </a:lnSpc>
              <a:defRPr b="1" cap="all" spc="168" sz="2800">
                <a:solidFill>
                  <a:srgbClr val="FFFFFF"/>
                </a:solidFill>
                <a:latin typeface="Founders Grotesk Condensed"/>
                <a:ea typeface="Founders Grotesk Condensed"/>
                <a:cs typeface="Founders Grotesk Condensed"/>
                <a:sym typeface="Founders Grotesk Condensed"/>
              </a:defRPr>
            </a:lvl3pPr>
            <a:lvl4pPr defTabSz="825500">
              <a:lnSpc>
                <a:spcPct val="100000"/>
              </a:lnSpc>
              <a:defRPr b="1" cap="all" spc="168" sz="2800">
                <a:solidFill>
                  <a:srgbClr val="FFFFFF"/>
                </a:solidFill>
                <a:latin typeface="Founders Grotesk Condensed"/>
                <a:ea typeface="Founders Grotesk Condensed"/>
                <a:cs typeface="Founders Grotesk Condensed"/>
                <a:sym typeface="Founders Grotesk Condensed"/>
              </a:defRPr>
            </a:lvl4pPr>
            <a:lvl5pPr defTabSz="825500">
              <a:lnSpc>
                <a:spcPct val="100000"/>
              </a:lnSpc>
              <a:defRPr b="1" cap="all" spc="168" sz="2800">
                <a:solidFill>
                  <a:srgbClr val="FFFFFF"/>
                </a:solidFill>
                <a:latin typeface="Founders Grotesk Condensed"/>
                <a:ea typeface="Founders Grotesk Condensed"/>
                <a:cs typeface="Founders Grotesk Condensed"/>
                <a:sym typeface="Founders Grotesk Condensed"/>
              </a:defRPr>
            </a:lvl5pPr>
          </a:lstStyle>
          <a:p>
            <a:pPr/>
            <a:r>
              <a:t>Author and Date</a:t>
            </a:r>
          </a:p>
          <a:p>
            <a:pPr lvl="1"/>
            <a:r>
              <a:t/>
            </a:r>
          </a:p>
          <a:p>
            <a:pPr lvl="2"/>
            <a:r>
              <a:t/>
            </a:r>
          </a:p>
          <a:p>
            <a:pPr lvl="3"/>
            <a:r>
              <a:t/>
            </a:r>
          </a:p>
          <a:p>
            <a:pPr lvl="4"/>
            <a:r>
              <a:t/>
            </a:r>
          </a:p>
        </p:txBody>
      </p:sp>
      <p:sp>
        <p:nvSpPr>
          <p:cNvPr id="27" name="Body Level One…"/>
          <p:cNvSpPr txBox="1"/>
          <p:nvPr>
            <p:ph type="body" sz="quarter" idx="22" hasCustomPrompt="1"/>
          </p:nvPr>
        </p:nvSpPr>
        <p:spPr>
          <a:xfrm>
            <a:off x="571500" y="853952"/>
            <a:ext cx="23241000" cy="2321050"/>
          </a:xfrm>
          <a:prstGeom prst="rect">
            <a:avLst/>
          </a:prstGeom>
        </p:spPr>
        <p:txBody>
          <a:bodyPr anchor="t"/>
          <a:lstStyle>
            <a:lvl1pPr defTabSz="825500">
              <a:defRPr spc="-100" sz="8000">
                <a:solidFill>
                  <a:srgbClr val="FFFFFF"/>
                </a:solidFill>
                <a:latin typeface="Founders Grotesk"/>
                <a:ea typeface="Founders Grotesk"/>
                <a:cs typeface="Founders Grotesk"/>
                <a:sym typeface="Founders Grotesk"/>
              </a:defRPr>
            </a:lvl1pPr>
          </a:lstStyle>
          <a:p>
            <a:pPr/>
            <a:r>
              <a:t>Presentation Subtitle</a:t>
            </a:r>
          </a:p>
        </p:txBody>
      </p:sp>
      <p:sp>
        <p:nvSpPr>
          <p:cNvPr id="28"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29" name="Line"/>
          <p:cNvSpPr/>
          <p:nvPr/>
        </p:nvSpPr>
        <p:spPr>
          <a:xfrm>
            <a:off x="634955" y="9475085"/>
            <a:ext cx="23114090"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30" name="Presentation Title"/>
          <p:cNvSpPr txBox="1"/>
          <p:nvPr>
            <p:ph type="title" hasCustomPrompt="1"/>
          </p:nvPr>
        </p:nvSpPr>
        <p:spPr>
          <a:xfrm>
            <a:off x="571500" y="9525000"/>
            <a:ext cx="23241000" cy="2641600"/>
          </a:xfrm>
          <a:prstGeom prst="rect">
            <a:avLst/>
          </a:prstGeom>
        </p:spPr>
        <p:txBody>
          <a:bodyPr/>
          <a:lstStyle>
            <a:lvl1pPr>
              <a:lnSpc>
                <a:spcPct val="70000"/>
              </a:lnSpc>
              <a:defRPr spc="-300" sz="15000">
                <a:solidFill>
                  <a:srgbClr val="FFFFFF"/>
                </a:solidFill>
                <a:latin typeface="Founders Grotesk Semibold"/>
                <a:ea typeface="Founders Grotesk Semibold"/>
                <a:cs typeface="Founders Grotesk Semibold"/>
                <a:sym typeface="Founders Grotesk Semibold"/>
              </a:defRPr>
            </a:lvl1pPr>
          </a:lstStyle>
          <a:p>
            <a:pPr/>
            <a:r>
              <a:t>Presentation Title</a:t>
            </a:r>
          </a:p>
        </p:txBody>
      </p:sp>
      <p:sp>
        <p:nvSpPr>
          <p:cNvPr id="3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bg>
      <p:bgPr>
        <a:solidFill>
          <a:srgbClr val="FFFFFF"/>
        </a:solidFill>
      </p:bgPr>
    </p:bg>
    <p:spTree>
      <p:nvGrpSpPr>
        <p:cNvPr id="1" name=""/>
        <p:cNvGrpSpPr/>
        <p:nvPr/>
      </p:nvGrpSpPr>
      <p:grpSpPr>
        <a:xfrm>
          <a:off x="0" y="0"/>
          <a:ext cx="0" cy="0"/>
          <a:chOff x="0" y="0"/>
          <a:chExt cx="0" cy="0"/>
        </a:xfrm>
      </p:grpSpPr>
      <p:sp>
        <p:nvSpPr>
          <p:cNvPr id="38" name="520524404_2582x1617.jpg"/>
          <p:cNvSpPr/>
          <p:nvPr>
            <p:ph type="pic" idx="21"/>
          </p:nvPr>
        </p:nvSpPr>
        <p:spPr>
          <a:xfrm>
            <a:off x="9626600" y="-2"/>
            <a:ext cx="21901493" cy="13716003"/>
          </a:xfrm>
          <a:prstGeom prst="rect">
            <a:avLst/>
          </a:prstGeom>
        </p:spPr>
        <p:txBody>
          <a:bodyPr lIns="91439" tIns="45719" rIns="91439" bIns="45719" anchor="t">
            <a:noAutofit/>
          </a:bodyPr>
          <a:lstStyle/>
          <a:p>
            <a:pPr/>
          </a:p>
        </p:txBody>
      </p:sp>
      <p:sp>
        <p:nvSpPr>
          <p:cNvPr id="39"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40"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41" name="Body Level One…"/>
          <p:cNvSpPr txBox="1"/>
          <p:nvPr>
            <p:ph type="body" sz="quarter" idx="1" hasCustomPrompt="1"/>
          </p:nvPr>
        </p:nvSpPr>
        <p:spPr>
          <a:xfrm>
            <a:off x="571500" y="12269258"/>
            <a:ext cx="11049000" cy="555246"/>
          </a:xfrm>
          <a:prstGeom prst="rect">
            <a:avLst/>
          </a:prstGeom>
        </p:spPr>
        <p:txBody>
          <a:bodyPr anchor="t"/>
          <a:lstStyle>
            <a:lvl1pPr defTabSz="825500">
              <a:lnSpc>
                <a:spcPct val="100000"/>
              </a:lnSpc>
              <a:defRPr b="1" cap="all" spc="168" sz="2800">
                <a:latin typeface="Founders Grotesk Condensed"/>
                <a:ea typeface="Founders Grotesk Condensed"/>
                <a:cs typeface="Founders Grotesk Condensed"/>
                <a:sym typeface="Founders Grotesk Condensed"/>
              </a:defRPr>
            </a:lvl1pPr>
            <a:lvl2pPr defTabSz="825500">
              <a:lnSpc>
                <a:spcPct val="100000"/>
              </a:lnSpc>
              <a:defRPr b="1" cap="all" spc="168" sz="2800">
                <a:latin typeface="Founders Grotesk Condensed"/>
                <a:ea typeface="Founders Grotesk Condensed"/>
                <a:cs typeface="Founders Grotesk Condensed"/>
                <a:sym typeface="Founders Grotesk Condensed"/>
              </a:defRPr>
            </a:lvl2pPr>
            <a:lvl3pPr defTabSz="825500">
              <a:lnSpc>
                <a:spcPct val="100000"/>
              </a:lnSpc>
              <a:defRPr b="1" cap="all" spc="168" sz="2800">
                <a:latin typeface="Founders Grotesk Condensed"/>
                <a:ea typeface="Founders Grotesk Condensed"/>
                <a:cs typeface="Founders Grotesk Condensed"/>
                <a:sym typeface="Founders Grotesk Condensed"/>
              </a:defRPr>
            </a:lvl3pPr>
            <a:lvl4pPr defTabSz="825500">
              <a:lnSpc>
                <a:spcPct val="100000"/>
              </a:lnSpc>
              <a:defRPr b="1" cap="all" spc="168" sz="2800">
                <a:latin typeface="Founders Grotesk Condensed"/>
                <a:ea typeface="Founders Grotesk Condensed"/>
                <a:cs typeface="Founders Grotesk Condensed"/>
                <a:sym typeface="Founders Grotesk Condensed"/>
              </a:defRPr>
            </a:lvl4pPr>
            <a:lvl5pPr defTabSz="825500">
              <a:lnSpc>
                <a:spcPct val="100000"/>
              </a:lnSpc>
              <a:defRPr b="1" cap="all" spc="168" sz="2800">
                <a:latin typeface="Founders Grotesk Condensed"/>
                <a:ea typeface="Founders Grotesk Condensed"/>
                <a:cs typeface="Founders Grotesk Condensed"/>
                <a:sym typeface="Founders Grotesk Condensed"/>
              </a:defRPr>
            </a:lvl5pPr>
          </a:lstStyle>
          <a:p>
            <a:pPr/>
            <a:r>
              <a:t>Author and Date</a:t>
            </a:r>
          </a:p>
          <a:p>
            <a:pPr lvl="1"/>
            <a:r>
              <a:t/>
            </a:r>
          </a:p>
          <a:p>
            <a:pPr lvl="2"/>
            <a:r>
              <a:t/>
            </a:r>
          </a:p>
          <a:p>
            <a:pPr lvl="3"/>
            <a:r>
              <a:t/>
            </a:r>
          </a:p>
          <a:p>
            <a:pPr lvl="4"/>
            <a:r>
              <a:t/>
            </a:r>
          </a:p>
        </p:txBody>
      </p:sp>
      <p:sp>
        <p:nvSpPr>
          <p:cNvPr id="42" name="Slide Title"/>
          <p:cNvSpPr txBox="1"/>
          <p:nvPr>
            <p:ph type="title" hasCustomPrompt="1"/>
          </p:nvPr>
        </p:nvSpPr>
        <p:spPr>
          <a:xfrm>
            <a:off x="571500" y="4770137"/>
            <a:ext cx="11049000" cy="7036979"/>
          </a:xfrm>
          <a:prstGeom prst="rect">
            <a:avLst/>
          </a:prstGeom>
        </p:spPr>
        <p:txBody>
          <a:bodyPr/>
          <a:lstStyle>
            <a:lvl1pPr>
              <a:defRPr spc="-300" sz="15000">
                <a:solidFill>
                  <a:schemeClr val="accent1"/>
                </a:solidFill>
                <a:latin typeface="Founders Grotesk Semibold"/>
                <a:ea typeface="Founders Grotesk Semibold"/>
                <a:cs typeface="Founders Grotesk Semibold"/>
                <a:sym typeface="Founders Grotesk Semibold"/>
              </a:defRPr>
            </a:lvl1pPr>
          </a:lstStyle>
          <a:p>
            <a:pPr/>
            <a:r>
              <a:t>Slide Title</a:t>
            </a:r>
          </a:p>
        </p:txBody>
      </p:sp>
      <p:sp>
        <p:nvSpPr>
          <p:cNvPr id="4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solidFill>
          <a:srgbClr val="FFFFFF"/>
        </a:solidFill>
      </p:bgPr>
    </p:bg>
    <p:spTree>
      <p:nvGrpSpPr>
        <p:cNvPr id="1" name=""/>
        <p:cNvGrpSpPr/>
        <p:nvPr/>
      </p:nvGrpSpPr>
      <p:grpSpPr>
        <a:xfrm>
          <a:off x="0" y="0"/>
          <a:ext cx="0" cy="0"/>
          <a:chOff x="0" y="0"/>
          <a:chExt cx="0" cy="0"/>
        </a:xfrm>
      </p:grpSpPr>
      <p:sp>
        <p:nvSpPr>
          <p:cNvPr id="50"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51"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52" name="Body Level One…"/>
          <p:cNvSpPr txBox="1"/>
          <p:nvPr>
            <p:ph type="body" sz="quarter" idx="1" hasCustomPrompt="1"/>
          </p:nvPr>
        </p:nvSpPr>
        <p:spPr>
          <a:xfrm>
            <a:off x="571500" y="12269258"/>
            <a:ext cx="23241000" cy="555246"/>
          </a:xfrm>
          <a:prstGeom prst="rect">
            <a:avLst/>
          </a:prstGeom>
        </p:spPr>
        <p:txBody>
          <a:bodyPr anchor="t"/>
          <a:lstStyle>
            <a:lvl1pPr defTabSz="825500">
              <a:lnSpc>
                <a:spcPct val="100000"/>
              </a:lnSpc>
              <a:defRPr b="1" cap="all" spc="168" sz="2800">
                <a:latin typeface="Founders Grotesk Condensed"/>
                <a:ea typeface="Founders Grotesk Condensed"/>
                <a:cs typeface="Founders Grotesk Condensed"/>
                <a:sym typeface="Founders Grotesk Condensed"/>
              </a:defRPr>
            </a:lvl1pPr>
            <a:lvl2pPr defTabSz="825500">
              <a:lnSpc>
                <a:spcPct val="100000"/>
              </a:lnSpc>
              <a:defRPr b="1" cap="all" spc="168" sz="2800">
                <a:latin typeface="Founders Grotesk Condensed"/>
                <a:ea typeface="Founders Grotesk Condensed"/>
                <a:cs typeface="Founders Grotesk Condensed"/>
                <a:sym typeface="Founders Grotesk Condensed"/>
              </a:defRPr>
            </a:lvl2pPr>
            <a:lvl3pPr defTabSz="825500">
              <a:lnSpc>
                <a:spcPct val="100000"/>
              </a:lnSpc>
              <a:defRPr b="1" cap="all" spc="168" sz="2800">
                <a:latin typeface="Founders Grotesk Condensed"/>
                <a:ea typeface="Founders Grotesk Condensed"/>
                <a:cs typeface="Founders Grotesk Condensed"/>
                <a:sym typeface="Founders Grotesk Condensed"/>
              </a:defRPr>
            </a:lvl3pPr>
            <a:lvl4pPr defTabSz="825500">
              <a:lnSpc>
                <a:spcPct val="100000"/>
              </a:lnSpc>
              <a:defRPr b="1" cap="all" spc="168" sz="2800">
                <a:latin typeface="Founders Grotesk Condensed"/>
                <a:ea typeface="Founders Grotesk Condensed"/>
                <a:cs typeface="Founders Grotesk Condensed"/>
                <a:sym typeface="Founders Grotesk Condensed"/>
              </a:defRPr>
            </a:lvl4pPr>
            <a:lvl5pPr defTabSz="825500">
              <a:lnSpc>
                <a:spcPct val="100000"/>
              </a:lnSpc>
              <a:defRPr b="1" cap="all" spc="168" sz="2800">
                <a:latin typeface="Founders Grotesk Condensed"/>
                <a:ea typeface="Founders Grotesk Condensed"/>
                <a:cs typeface="Founders Grotesk Condensed"/>
                <a:sym typeface="Founders Grotesk Condensed"/>
              </a:defRPr>
            </a:lvl5pPr>
          </a:lstStyle>
          <a:p>
            <a:pPr/>
            <a:r>
              <a:t>Author and Date</a:t>
            </a:r>
          </a:p>
          <a:p>
            <a:pPr lvl="1"/>
            <a:r>
              <a:t/>
            </a:r>
          </a:p>
          <a:p>
            <a:pPr lvl="2"/>
            <a:r>
              <a:t/>
            </a:r>
          </a:p>
          <a:p>
            <a:pPr lvl="3"/>
            <a:r>
              <a:t/>
            </a:r>
          </a:p>
          <a:p>
            <a:pPr lvl="4"/>
            <a:r>
              <a:t/>
            </a:r>
          </a:p>
        </p:txBody>
      </p:sp>
      <p:sp>
        <p:nvSpPr>
          <p:cNvPr id="53" name="Body Level One…"/>
          <p:cNvSpPr txBox="1"/>
          <p:nvPr>
            <p:ph type="body" idx="21" hasCustomPrompt="1"/>
          </p:nvPr>
        </p:nvSpPr>
        <p:spPr>
          <a:xfrm>
            <a:off x="571500" y="3904441"/>
            <a:ext cx="23241000" cy="7697009"/>
          </a:xfrm>
          <a:prstGeom prst="rect">
            <a:avLst/>
          </a:prstGeom>
        </p:spPr>
        <p:txBody>
          <a:bodyPr anchor="t"/>
          <a:lstStyle>
            <a:lvl1pPr marL="457200" indent="-457200" defTabSz="825500">
              <a:spcBef>
                <a:spcPts val="3600"/>
              </a:spcBef>
              <a:buClr>
                <a:schemeClr val="accent1"/>
              </a:buClr>
              <a:buSzPct val="100000"/>
              <a:buChar char="•"/>
              <a:defRPr spc="-100" sz="4200">
                <a:solidFill>
                  <a:srgbClr val="000000"/>
                </a:solidFill>
                <a:latin typeface="Founders Grotesk Text"/>
                <a:ea typeface="Founders Grotesk Text"/>
                <a:cs typeface="Founders Grotesk Text"/>
                <a:sym typeface="Founders Grotesk Text"/>
              </a:defRPr>
            </a:lvl1pPr>
          </a:lstStyle>
          <a:p>
            <a:pPr/>
            <a:r>
              <a:t>Slide bullet text</a:t>
            </a:r>
          </a:p>
        </p:txBody>
      </p:sp>
      <p:sp>
        <p:nvSpPr>
          <p:cNvPr id="54" name="Slide Title"/>
          <p:cNvSpPr txBox="1"/>
          <p:nvPr>
            <p:ph type="title" hasCustomPrompt="1"/>
          </p:nvPr>
        </p:nvSpPr>
        <p:spPr>
          <a:xfrm>
            <a:off x="571500" y="652482"/>
            <a:ext cx="23241000" cy="1951018"/>
          </a:xfrm>
          <a:prstGeom prst="rect">
            <a:avLst/>
          </a:prstGeom>
        </p:spPr>
        <p:txBody>
          <a:bodyPr/>
          <a:lstStyle>
            <a:lvl1pPr>
              <a:lnSpc>
                <a:spcPct val="60000"/>
              </a:lnSpc>
              <a:defRPr spc="-239" sz="12000">
                <a:solidFill>
                  <a:schemeClr val="accent1"/>
                </a:solidFill>
                <a:latin typeface="Founders Grotesk Semibold"/>
                <a:ea typeface="Founders Grotesk Semibold"/>
                <a:cs typeface="Founders Grotesk Semibold"/>
                <a:sym typeface="Founders Grotesk Semibold"/>
              </a:defRPr>
            </a:lvl1pPr>
          </a:lstStyle>
          <a:p>
            <a:pPr/>
            <a:r>
              <a:t>Slide Title</a:t>
            </a:r>
          </a:p>
        </p:txBody>
      </p:sp>
      <p:sp>
        <p:nvSpPr>
          <p:cNvPr id="55" name="Slide Number"/>
          <p:cNvSpPr txBox="1"/>
          <p:nvPr>
            <p:ph type="sldNum" sz="quarter" idx="2"/>
          </p:nvPr>
        </p:nvSpPr>
        <p:spPr>
          <a:xfrm>
            <a:off x="23436123" y="12268200"/>
            <a:ext cx="371755" cy="55524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bg>
      <p:bgPr>
        <a:solidFill>
          <a:srgbClr val="FFFFFF"/>
        </a:solidFill>
      </p:bgPr>
    </p:bg>
    <p:spTree>
      <p:nvGrpSpPr>
        <p:cNvPr id="1" name=""/>
        <p:cNvGrpSpPr/>
        <p:nvPr/>
      </p:nvGrpSpPr>
      <p:grpSpPr>
        <a:xfrm>
          <a:off x="0" y="0"/>
          <a:ext cx="0" cy="0"/>
          <a:chOff x="0" y="0"/>
          <a:chExt cx="0" cy="0"/>
        </a:xfrm>
      </p:grpSpPr>
      <p:sp>
        <p:nvSpPr>
          <p:cNvPr id="62" name="Line"/>
          <p:cNvSpPr/>
          <p:nvPr/>
        </p:nvSpPr>
        <p:spPr>
          <a:xfrm>
            <a:off x="634999" y="12192000"/>
            <a:ext cx="23118144"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63"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64" name="Body Level One…"/>
          <p:cNvSpPr txBox="1"/>
          <p:nvPr>
            <p:ph type="body" idx="1" hasCustomPrompt="1"/>
          </p:nvPr>
        </p:nvSpPr>
        <p:spPr>
          <a:xfrm>
            <a:off x="571500" y="3898900"/>
            <a:ext cx="23241000" cy="7696200"/>
          </a:xfrm>
          <a:prstGeom prst="rect">
            <a:avLst/>
          </a:prstGeom>
        </p:spPr>
        <p:txBody>
          <a:bodyPr numCol="2" spcCol="1162050" anchor="t"/>
          <a:lstStyle>
            <a:lvl1pPr marL="457200" indent="-457200" defTabSz="825500">
              <a:spcBef>
                <a:spcPts val="3600"/>
              </a:spcBef>
              <a:buClr>
                <a:schemeClr val="accent1"/>
              </a:buClr>
              <a:buSzPct val="100000"/>
              <a:buChar char="•"/>
              <a:defRPr spc="-42" sz="4200">
                <a:solidFill>
                  <a:srgbClr val="000000"/>
                </a:solidFill>
                <a:latin typeface="Founders Grotesk Text"/>
                <a:ea typeface="Founders Grotesk Text"/>
                <a:cs typeface="Founders Grotesk Text"/>
                <a:sym typeface="Founders Grotesk Text"/>
              </a:defRPr>
            </a:lvl1pPr>
            <a:lvl2pPr marL="914400" indent="-457200" defTabSz="825500">
              <a:spcBef>
                <a:spcPts val="3600"/>
              </a:spcBef>
              <a:buClr>
                <a:schemeClr val="accent1"/>
              </a:buClr>
              <a:buSzPct val="100000"/>
              <a:buChar char="•"/>
              <a:defRPr spc="-42" sz="4200">
                <a:solidFill>
                  <a:srgbClr val="000000"/>
                </a:solidFill>
                <a:latin typeface="Founders Grotesk Text"/>
                <a:ea typeface="Founders Grotesk Text"/>
                <a:cs typeface="Founders Grotesk Text"/>
                <a:sym typeface="Founders Grotesk Text"/>
              </a:defRPr>
            </a:lvl2pPr>
            <a:lvl3pPr marL="1371600" indent="-457200" defTabSz="825500">
              <a:spcBef>
                <a:spcPts val="3600"/>
              </a:spcBef>
              <a:buClr>
                <a:schemeClr val="accent1"/>
              </a:buClr>
              <a:buSzPct val="100000"/>
              <a:buChar char="•"/>
              <a:defRPr spc="-42" sz="4200">
                <a:solidFill>
                  <a:srgbClr val="000000"/>
                </a:solidFill>
                <a:latin typeface="Founders Grotesk Text"/>
                <a:ea typeface="Founders Grotesk Text"/>
                <a:cs typeface="Founders Grotesk Text"/>
                <a:sym typeface="Founders Grotesk Text"/>
              </a:defRPr>
            </a:lvl3pPr>
            <a:lvl4pPr marL="1828800" indent="-457200" defTabSz="825500">
              <a:spcBef>
                <a:spcPts val="3600"/>
              </a:spcBef>
              <a:buClr>
                <a:schemeClr val="accent1"/>
              </a:buClr>
              <a:buSzPct val="100000"/>
              <a:buChar char="•"/>
              <a:defRPr spc="-42" sz="4200">
                <a:solidFill>
                  <a:srgbClr val="000000"/>
                </a:solidFill>
                <a:latin typeface="Founders Grotesk Text"/>
                <a:ea typeface="Founders Grotesk Text"/>
                <a:cs typeface="Founders Grotesk Text"/>
                <a:sym typeface="Founders Grotesk Text"/>
              </a:defRPr>
            </a:lvl4pPr>
            <a:lvl5pPr marL="2286000" indent="-457200" defTabSz="825500">
              <a:spcBef>
                <a:spcPts val="3600"/>
              </a:spcBef>
              <a:buClr>
                <a:schemeClr val="accent1"/>
              </a:buClr>
              <a:buSzPct val="100000"/>
              <a:buChar char="•"/>
              <a:defRPr spc="-42" sz="4200">
                <a:solidFill>
                  <a:srgbClr val="000000"/>
                </a:solidFill>
                <a:latin typeface="Founders Grotesk Text"/>
                <a:ea typeface="Founders Grotesk Text"/>
                <a:cs typeface="Founders Grotesk Text"/>
                <a:sym typeface="Founders Grotesk Text"/>
              </a:defRPr>
            </a:lvl5pPr>
          </a:lstStyle>
          <a:p>
            <a:pPr/>
            <a:r>
              <a:t>Slide bullet text</a:t>
            </a:r>
          </a:p>
          <a:p>
            <a:pPr lvl="1"/>
            <a:r>
              <a:t/>
            </a:r>
          </a:p>
          <a:p>
            <a:pPr lvl="2"/>
            <a:r>
              <a:t/>
            </a:r>
          </a:p>
          <a:p>
            <a:pPr lvl="3"/>
            <a:r>
              <a:t/>
            </a:r>
          </a:p>
          <a:p>
            <a:pPr lvl="4"/>
            <a:r>
              <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72" name="Body Level One…"/>
          <p:cNvSpPr txBox="1"/>
          <p:nvPr>
            <p:ph type="body" sz="quarter" idx="1" hasCustomPrompt="1"/>
          </p:nvPr>
        </p:nvSpPr>
        <p:spPr>
          <a:xfrm>
            <a:off x="13157200" y="1852247"/>
            <a:ext cx="10256839" cy="1310643"/>
          </a:xfrm>
          <a:prstGeom prst="rect">
            <a:avLst/>
          </a:prstGeom>
        </p:spPr>
        <p:txBody>
          <a:bodyPr/>
          <a:lstStyle>
            <a:lvl1pPr>
              <a:defRPr spc="-79" sz="7900">
                <a:latin typeface="Founders Grotesk"/>
                <a:ea typeface="Founders Grotesk"/>
                <a:cs typeface="Founders Grotesk"/>
                <a:sym typeface="Founders Grotesk"/>
              </a:defRPr>
            </a:lvl1pPr>
            <a:lvl2pPr>
              <a:defRPr spc="-79" sz="7900">
                <a:latin typeface="Founders Grotesk"/>
                <a:ea typeface="Founders Grotesk"/>
                <a:cs typeface="Founders Grotesk"/>
                <a:sym typeface="Founders Grotesk"/>
              </a:defRPr>
            </a:lvl2pPr>
            <a:lvl3pPr>
              <a:defRPr spc="-79" sz="7900">
                <a:latin typeface="Founders Grotesk"/>
                <a:ea typeface="Founders Grotesk"/>
                <a:cs typeface="Founders Grotesk"/>
                <a:sym typeface="Founders Grotesk"/>
              </a:defRPr>
            </a:lvl3pPr>
            <a:lvl4pPr>
              <a:defRPr spc="-79" sz="7900">
                <a:latin typeface="Founders Grotesk"/>
                <a:ea typeface="Founders Grotesk"/>
                <a:cs typeface="Founders Grotesk"/>
                <a:sym typeface="Founders Grotesk"/>
              </a:defRPr>
            </a:lvl4pPr>
            <a:lvl5pPr>
              <a:defRPr spc="-79" sz="7900">
                <a:latin typeface="Founders Grotesk"/>
                <a:ea typeface="Founders Grotesk"/>
                <a:cs typeface="Founders Grotesk"/>
                <a:sym typeface="Founders Grotesk"/>
              </a:defRPr>
            </a:lvl5pPr>
          </a:lstStyle>
          <a:p>
            <a:pPr/>
            <a:r>
              <a:t>Slide Subtitle</a:t>
            </a:r>
          </a:p>
          <a:p>
            <a:pPr lvl="1"/>
            <a:r>
              <a:t/>
            </a:r>
          </a:p>
          <a:p>
            <a:pPr lvl="2"/>
            <a:r>
              <a:t/>
            </a:r>
          </a:p>
          <a:p>
            <a:pPr lvl="3"/>
            <a:r>
              <a:t/>
            </a:r>
          </a:p>
          <a:p>
            <a:pPr lvl="4"/>
            <a:r>
              <a:t/>
            </a:r>
          </a:p>
        </p:txBody>
      </p:sp>
      <p:sp>
        <p:nvSpPr>
          <p:cNvPr id="73" name="683033896_1440x1778.jpg"/>
          <p:cNvSpPr/>
          <p:nvPr>
            <p:ph type="pic" idx="21"/>
          </p:nvPr>
        </p:nvSpPr>
        <p:spPr>
          <a:xfrm>
            <a:off x="0" y="-671784"/>
            <a:ext cx="12196747" cy="15059596"/>
          </a:xfrm>
          <a:prstGeom prst="rect">
            <a:avLst/>
          </a:prstGeom>
        </p:spPr>
        <p:txBody>
          <a:bodyPr lIns="91439" tIns="45719" rIns="91439" bIns="45719" anchor="t">
            <a:noAutofit/>
          </a:bodyPr>
          <a:lstStyle/>
          <a:p>
            <a:pPr/>
          </a:p>
        </p:txBody>
      </p:sp>
      <p:sp>
        <p:nvSpPr>
          <p:cNvPr id="74"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75"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76" name="Slide Title"/>
          <p:cNvSpPr txBox="1"/>
          <p:nvPr>
            <p:ph type="title" hasCustomPrompt="1"/>
          </p:nvPr>
        </p:nvSpPr>
        <p:spPr>
          <a:xfrm>
            <a:off x="13157200" y="864810"/>
            <a:ext cx="10256839" cy="1308101"/>
          </a:xfrm>
          <a:prstGeom prst="rect">
            <a:avLst/>
          </a:prstGeom>
        </p:spPr>
        <p:txBody>
          <a:bodyPr anchor="b"/>
          <a:lstStyle>
            <a:lvl1pPr>
              <a:defRPr spc="0">
                <a:solidFill>
                  <a:schemeClr val="accent1"/>
                </a:solidFill>
                <a:latin typeface="Founders Grotesk Semibold"/>
                <a:ea typeface="Founders Grotesk Semibold"/>
                <a:cs typeface="Founders Grotesk Semibold"/>
                <a:sym typeface="Founders Grotesk Semibold"/>
              </a:defRPr>
            </a:lvl1pPr>
          </a:lstStyle>
          <a:p>
            <a:pPr/>
            <a:r>
              <a:t>Slide Title </a:t>
            </a:r>
          </a:p>
        </p:txBody>
      </p:sp>
      <p:sp>
        <p:nvSpPr>
          <p:cNvPr id="77" name="Body Level One…"/>
          <p:cNvSpPr txBox="1"/>
          <p:nvPr>
            <p:ph type="body" sz="half" idx="22" hasCustomPrompt="1"/>
          </p:nvPr>
        </p:nvSpPr>
        <p:spPr>
          <a:xfrm>
            <a:off x="13157199" y="3904441"/>
            <a:ext cx="10256840" cy="7303309"/>
          </a:xfrm>
          <a:prstGeom prst="rect">
            <a:avLst/>
          </a:prstGeom>
        </p:spPr>
        <p:txBody>
          <a:bodyPr anchor="t"/>
          <a:lstStyle>
            <a:lvl1pPr marL="457200" indent="-457200" defTabSz="825500">
              <a:spcBef>
                <a:spcPts val="3600"/>
              </a:spcBef>
              <a:buClr>
                <a:schemeClr val="accent1"/>
              </a:buClr>
              <a:buSzPct val="100000"/>
              <a:buChar char="•"/>
              <a:defRPr spc="-100" sz="4200">
                <a:solidFill>
                  <a:srgbClr val="000000"/>
                </a:solidFill>
                <a:latin typeface="Founders Grotesk Text"/>
                <a:ea typeface="Founders Grotesk Text"/>
                <a:cs typeface="Founders Grotesk Text"/>
                <a:sym typeface="Founders Grotesk Text"/>
              </a:defRPr>
            </a:lvl1pPr>
          </a:lstStyle>
          <a:p>
            <a:pPr/>
            <a:r>
              <a:t>Slide bullet text</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bg>
      <p:bgPr>
        <a:solidFill>
          <a:srgbClr val="AFFFF7"/>
        </a:solidFill>
      </p:bgPr>
    </p:bg>
    <p:spTree>
      <p:nvGrpSpPr>
        <p:cNvPr id="1" name=""/>
        <p:cNvGrpSpPr/>
        <p:nvPr/>
      </p:nvGrpSpPr>
      <p:grpSpPr>
        <a:xfrm>
          <a:off x="0" y="0"/>
          <a:ext cx="0" cy="0"/>
          <a:chOff x="0" y="0"/>
          <a:chExt cx="0" cy="0"/>
        </a:xfrm>
      </p:grpSpPr>
      <p:sp>
        <p:nvSpPr>
          <p:cNvPr id="85" name="Line"/>
          <p:cNvSpPr/>
          <p:nvPr/>
        </p:nvSpPr>
        <p:spPr>
          <a:xfrm>
            <a:off x="635000" y="12192000"/>
            <a:ext cx="23114001" cy="0"/>
          </a:xfrm>
          <a:prstGeom prst="line">
            <a:avLst/>
          </a:prstGeom>
          <a:ln w="38100">
            <a:solidFill>
              <a:schemeClr val="accent1"/>
            </a:solidFill>
            <a:miter lim="400000"/>
          </a:ln>
        </p:spPr>
        <p:txBody>
          <a:bodyPr lIns="45718" tIns="45718" rIns="45718" bIns="45718"/>
          <a:lstStyle/>
          <a:p>
            <a:pPr>
              <a:defRPr>
                <a:solidFill>
                  <a:schemeClr val="accent1"/>
                </a:solidFill>
              </a:defRPr>
            </a:pPr>
          </a:p>
        </p:txBody>
      </p:sp>
      <p:sp>
        <p:nvSpPr>
          <p:cNvPr id="86" name="Line"/>
          <p:cNvSpPr/>
          <p:nvPr/>
        </p:nvSpPr>
        <p:spPr>
          <a:xfrm>
            <a:off x="634999" y="9443335"/>
            <a:ext cx="23114002" cy="2"/>
          </a:xfrm>
          <a:prstGeom prst="line">
            <a:avLst/>
          </a:prstGeom>
          <a:ln w="114300">
            <a:solidFill>
              <a:schemeClr val="accent1"/>
            </a:solidFill>
            <a:miter lim="400000"/>
          </a:ln>
        </p:spPr>
        <p:txBody>
          <a:bodyPr lIns="45718" tIns="45718" rIns="45718" bIns="45718"/>
          <a:lstStyle/>
          <a:p>
            <a:pPr>
              <a:defRPr>
                <a:solidFill>
                  <a:schemeClr val="accent1"/>
                </a:solidFill>
              </a:defRPr>
            </a:pPr>
          </a:p>
        </p:txBody>
      </p:sp>
      <p:sp>
        <p:nvSpPr>
          <p:cNvPr id="87" name="Section Title"/>
          <p:cNvSpPr txBox="1"/>
          <p:nvPr>
            <p:ph type="title" hasCustomPrompt="1"/>
          </p:nvPr>
        </p:nvSpPr>
        <p:spPr>
          <a:xfrm>
            <a:off x="571500" y="9530978"/>
            <a:ext cx="23241000" cy="2019302"/>
          </a:xfrm>
          <a:prstGeom prst="rect">
            <a:avLst/>
          </a:prstGeom>
        </p:spPr>
        <p:txBody>
          <a:bodyPr anchor="b"/>
          <a:lstStyle>
            <a:lvl1pPr>
              <a:lnSpc>
                <a:spcPct val="70000"/>
              </a:lnSpc>
              <a:defRPr spc="-300" sz="15000">
                <a:solidFill>
                  <a:schemeClr val="accent1"/>
                </a:solidFill>
                <a:latin typeface="Founders Grotesk Semibold"/>
                <a:ea typeface="Founders Grotesk Semibold"/>
                <a:cs typeface="Founders Grotesk Semibold"/>
                <a:sym typeface="Founders Grotesk Semibold"/>
              </a:defRPr>
            </a:lvl1pPr>
          </a:lstStyle>
          <a:p>
            <a:pPr/>
            <a:r>
              <a:t>Section Title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rgbClr val="FFFFFF"/>
        </a:solidFill>
      </p:bgPr>
    </p:bg>
    <p:spTree>
      <p:nvGrpSpPr>
        <p:cNvPr id="1" name=""/>
        <p:cNvGrpSpPr/>
        <p:nvPr/>
      </p:nvGrpSpPr>
      <p:grpSpPr>
        <a:xfrm>
          <a:off x="0" y="0"/>
          <a:ext cx="0" cy="0"/>
          <a:chOff x="0" y="0"/>
          <a:chExt cx="0" cy="0"/>
        </a:xfrm>
      </p:grpSpPr>
      <p:sp>
        <p:nvSpPr>
          <p:cNvPr id="95"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96"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97" name="Slide Title"/>
          <p:cNvSpPr txBox="1"/>
          <p:nvPr>
            <p:ph type="title" hasCustomPrompt="1"/>
          </p:nvPr>
        </p:nvSpPr>
        <p:spPr>
          <a:xfrm>
            <a:off x="571500" y="715982"/>
            <a:ext cx="23241000" cy="1951018"/>
          </a:xfrm>
          <a:prstGeom prst="rect">
            <a:avLst/>
          </a:prstGeom>
        </p:spPr>
        <p:txBody>
          <a:bodyPr/>
          <a:lstStyle>
            <a:lvl1pPr>
              <a:lnSpc>
                <a:spcPct val="60000"/>
              </a:lnSpc>
              <a:defRPr spc="-239" sz="12000">
                <a:solidFill>
                  <a:schemeClr val="accent1"/>
                </a:solidFill>
                <a:latin typeface="Founders Grotesk Semibold"/>
                <a:ea typeface="Founders Grotesk Semibold"/>
                <a:cs typeface="Founders Grotesk Semibold"/>
                <a:sym typeface="Founders Grotesk Semibold"/>
              </a:defRPr>
            </a:lvl1pPr>
          </a:lstStyle>
          <a:p>
            <a:pPr/>
            <a:r>
              <a:t>Slide Title </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p:bg>
      <p:bgPr>
        <a:solidFill>
          <a:srgbClr val="000034"/>
        </a:solidFill>
      </p:bgPr>
    </p:bg>
    <p:spTree>
      <p:nvGrpSpPr>
        <p:cNvPr id="1" name=""/>
        <p:cNvGrpSpPr/>
        <p:nvPr/>
      </p:nvGrpSpPr>
      <p:grpSpPr>
        <a:xfrm>
          <a:off x="0" y="0"/>
          <a:ext cx="0" cy="0"/>
          <a:chOff x="0" y="0"/>
          <a:chExt cx="0" cy="0"/>
        </a:xfrm>
      </p:grpSpPr>
      <p:sp>
        <p:nvSpPr>
          <p:cNvPr id="105"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06" name="Agenda Title"/>
          <p:cNvSpPr txBox="1"/>
          <p:nvPr>
            <p:ph type="title" hasCustomPrompt="1"/>
          </p:nvPr>
        </p:nvSpPr>
        <p:spPr>
          <a:xfrm>
            <a:off x="575640" y="881081"/>
            <a:ext cx="23241003" cy="1951019"/>
          </a:xfrm>
          <a:prstGeom prst="rect">
            <a:avLst/>
          </a:prstGeom>
        </p:spPr>
        <p:txBody>
          <a:bodyPr/>
          <a:lstStyle/>
          <a:p>
            <a:pPr/>
            <a:r>
              <a:t>Agenda Title</a:t>
            </a:r>
          </a:p>
        </p:txBody>
      </p:sp>
      <p:sp>
        <p:nvSpPr>
          <p:cNvPr id="107" name="Body Level One…"/>
          <p:cNvSpPr txBox="1"/>
          <p:nvPr>
            <p:ph type="body" idx="1" hasCustomPrompt="1"/>
          </p:nvPr>
        </p:nvSpPr>
        <p:spPr>
          <a:xfrm>
            <a:off x="575640" y="3276600"/>
            <a:ext cx="23241003" cy="9870679"/>
          </a:xfrm>
          <a:prstGeom prst="rect">
            <a:avLst/>
          </a:prstGeom>
        </p:spPr>
        <p:txBody>
          <a:bodyPr anchor="t"/>
          <a:lstStyle>
            <a:lvl1pPr defTabSz="469900">
              <a:lnSpc>
                <a:spcPct val="120000"/>
              </a:lnSpc>
              <a:tabLst>
                <a:tab pos="469900" algn="l"/>
              </a:tabLst>
              <a:defRPr spc="0" sz="8000">
                <a:solidFill>
                  <a:srgbClr val="C3CCB0"/>
                </a:solidFill>
              </a:defRPr>
            </a:lvl1pPr>
            <a:lvl2pPr defTabSz="469900">
              <a:lnSpc>
                <a:spcPct val="120000"/>
              </a:lnSpc>
              <a:tabLst>
                <a:tab pos="469900" algn="l"/>
              </a:tabLst>
              <a:defRPr spc="0" sz="8000">
                <a:solidFill>
                  <a:srgbClr val="C3CCB0"/>
                </a:solidFill>
              </a:defRPr>
            </a:lvl2pPr>
            <a:lvl3pPr defTabSz="469900">
              <a:lnSpc>
                <a:spcPct val="120000"/>
              </a:lnSpc>
              <a:tabLst>
                <a:tab pos="469900" algn="l"/>
              </a:tabLst>
              <a:defRPr spc="0" sz="8000">
                <a:solidFill>
                  <a:srgbClr val="C3CCB0"/>
                </a:solidFill>
              </a:defRPr>
            </a:lvl3pPr>
            <a:lvl4pPr defTabSz="469900">
              <a:lnSpc>
                <a:spcPct val="120000"/>
              </a:lnSpc>
              <a:tabLst>
                <a:tab pos="469900" algn="l"/>
              </a:tabLst>
              <a:defRPr spc="0" sz="8000">
                <a:solidFill>
                  <a:srgbClr val="C3CCB0"/>
                </a:solidFill>
              </a:defRPr>
            </a:lvl4pPr>
            <a:lvl5pPr defTabSz="469900">
              <a:lnSpc>
                <a:spcPct val="120000"/>
              </a:lnSpc>
              <a:tabLst>
                <a:tab pos="469900" algn="l"/>
              </a:tabLst>
              <a:defRPr spc="0" sz="8000">
                <a:solidFill>
                  <a:srgbClr val="C3CCB0"/>
                </a:solidFill>
              </a:defRPr>
            </a:lvl5pPr>
          </a:lstStyle>
          <a:p>
            <a:pPr/>
            <a:r>
              <a:t>Agenda Topics</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C3D9E0"/>
        </a:solidFill>
      </p:bgPr>
    </p:bg>
    <p:spTree>
      <p:nvGrpSpPr>
        <p:cNvPr id="1" name=""/>
        <p:cNvGrpSpPr/>
        <p:nvPr/>
      </p:nvGrpSpPr>
      <p:grpSpPr>
        <a:xfrm>
          <a:off x="0" y="0"/>
          <a:ext cx="0" cy="0"/>
          <a:chOff x="0" y="0"/>
          <a:chExt cx="0" cy="0"/>
        </a:xfrm>
      </p:grpSpPr>
      <p:sp>
        <p:nvSpPr>
          <p:cNvPr id="2" name="Line"/>
          <p:cNvSpPr/>
          <p:nvPr/>
        </p:nvSpPr>
        <p:spPr>
          <a:xfrm>
            <a:off x="635000" y="12192000"/>
            <a:ext cx="23114001" cy="0"/>
          </a:xfrm>
          <a:prstGeom prst="line">
            <a:avLst/>
          </a:prstGeom>
          <a:ln w="38100">
            <a:solidFill>
              <a:srgbClr val="000034"/>
            </a:solidFill>
            <a:miter lim="400000"/>
          </a:ln>
        </p:spPr>
        <p:txBody>
          <a:bodyPr lIns="45718" tIns="45718" rIns="45718" bIns="45718"/>
          <a:lstStyle/>
          <a:p>
            <a:pPr>
              <a:defRPr>
                <a:solidFill>
                  <a:schemeClr val="accent1"/>
                </a:solidFill>
              </a:defRPr>
            </a:pPr>
          </a:p>
        </p:txBody>
      </p:sp>
      <p:sp>
        <p:nvSpPr>
          <p:cNvPr id="3" name="Line"/>
          <p:cNvSpPr/>
          <p:nvPr/>
        </p:nvSpPr>
        <p:spPr>
          <a:xfrm>
            <a:off x="639141" y="692906"/>
            <a:ext cx="23114003" cy="2"/>
          </a:xfrm>
          <a:prstGeom prst="line">
            <a:avLst/>
          </a:prstGeom>
          <a:ln w="114300">
            <a:solidFill>
              <a:srgbClr val="000034"/>
            </a:solidFill>
            <a:miter lim="400000"/>
          </a:ln>
        </p:spPr>
        <p:txBody>
          <a:bodyPr lIns="45718" tIns="45718" rIns="45718" bIns="45718"/>
          <a:lstStyle/>
          <a:p>
            <a:pPr>
              <a:defRPr>
                <a:solidFill>
                  <a:schemeClr val="accent1"/>
                </a:solidFill>
              </a:defRPr>
            </a:pPr>
          </a:p>
        </p:txBody>
      </p:sp>
      <p:sp>
        <p:nvSpPr>
          <p:cNvPr id="4" name="Body Level One…"/>
          <p:cNvSpPr txBox="1"/>
          <p:nvPr>
            <p:ph type="body" idx="1" hasCustomPrompt="1"/>
          </p:nvPr>
        </p:nvSpPr>
        <p:spPr>
          <a:xfrm>
            <a:off x="1148059" y="9247147"/>
            <a:ext cx="22707183" cy="9328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Attribution</a:t>
            </a:r>
          </a:p>
          <a:p>
            <a:pPr lvl="1"/>
            <a:r>
              <a:t/>
            </a:r>
          </a:p>
          <a:p>
            <a:pPr lvl="2"/>
            <a:r>
              <a:t/>
            </a:r>
          </a:p>
          <a:p>
            <a:pPr lvl="3"/>
            <a:r>
              <a:t/>
            </a:r>
          </a:p>
          <a:p>
            <a:pPr lvl="4"/>
            <a:r>
              <a:t/>
            </a:r>
          </a:p>
        </p:txBody>
      </p:sp>
      <p:sp>
        <p:nvSpPr>
          <p:cNvPr id="5" name="Title Text"/>
          <p:cNvSpPr txBox="1"/>
          <p:nvPr>
            <p:ph type="title"/>
          </p:nvPr>
        </p:nvSpPr>
        <p:spPr>
          <a:xfrm>
            <a:off x="3653366" y="2743200"/>
            <a:ext cx="19507201" cy="4359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6" name="Slide Number"/>
          <p:cNvSpPr txBox="1"/>
          <p:nvPr>
            <p:ph type="sldNum" sz="quarter" idx="2"/>
          </p:nvPr>
        </p:nvSpPr>
        <p:spPr>
          <a:xfrm>
            <a:off x="23431500" y="12268200"/>
            <a:ext cx="371755" cy="555245"/>
          </a:xfrm>
          <a:prstGeom prst="rect">
            <a:avLst/>
          </a:prstGeom>
          <a:ln w="12700">
            <a:miter lim="400000"/>
          </a:ln>
        </p:spPr>
        <p:txBody>
          <a:bodyPr wrap="none" lIns="50800" tIns="50800" rIns="50800" bIns="50800" anchor="b">
            <a:spAutoFit/>
          </a:bodyPr>
          <a:lstStyle>
            <a:lvl1pPr algn="r" defTabSz="825500">
              <a:spcBef>
                <a:spcPts val="0"/>
              </a:spcBef>
              <a:tabLst/>
              <a:defRPr spc="28" sz="2800">
                <a:solidFill>
                  <a:srgbClr val="000000"/>
                </a:solidFill>
                <a:latin typeface="Founders Grotesk Condensed"/>
                <a:ea typeface="Founders Grotesk Condensed"/>
                <a:cs typeface="Founders Grotesk Condensed"/>
                <a:sym typeface="Founders Grotesk Condense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Founders Grotesk"/>
          <a:ea typeface="Founders Grotesk"/>
          <a:cs typeface="Founders Grotesk"/>
          <a:sym typeface="Founders Grotesk"/>
        </a:defRPr>
      </a:lvl9pPr>
    </p:titleStyle>
    <p:bodyStyle>
      <a:lvl1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1pPr>
      <a:lvl2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2pPr>
      <a:lvl3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3pPr>
      <a:lvl4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4pPr>
      <a:lvl5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5pPr>
      <a:lvl6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6pPr>
      <a:lvl7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7pPr>
      <a:lvl8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8pPr>
      <a:lvl9pPr marL="0" marR="0" indent="0" algn="l" defTabSz="817244" rtl="0" latinLnBrk="0">
        <a:lnSpc>
          <a:spcPct val="80000"/>
        </a:lnSpc>
        <a:spcBef>
          <a:spcPts val="0"/>
        </a:spcBef>
        <a:spcAft>
          <a:spcPts val="0"/>
        </a:spcAft>
        <a:buClrTx/>
        <a:buSzTx/>
        <a:buFontTx/>
        <a:buNone/>
        <a:tabLst/>
        <a:defRPr b="0" baseline="0" cap="none" i="0" spc="-54" strike="noStrike" sz="5400" u="none">
          <a:solidFill>
            <a:schemeClr val="accent1"/>
          </a:solidFill>
          <a:uFillTx/>
          <a:latin typeface="Founders Grotesk Semibold"/>
          <a:ea typeface="Founders Grotesk Semibold"/>
          <a:cs typeface="Founders Grotesk Semibold"/>
          <a:sym typeface="Founders Grotesk Semibold"/>
        </a:defRPr>
      </a:lvl9pPr>
    </p:bodyStyle>
    <p:otherStyle>
      <a:lvl1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Westfield marriott hotel and conference center ~ Chantilly, VA"/>
          <p:cNvSpPr txBox="1"/>
          <p:nvPr>
            <p:ph type="subTitle" sz="quarter" idx="1"/>
          </p:nvPr>
        </p:nvSpPr>
        <p:spPr>
          <a:xfrm>
            <a:off x="571500" y="12269258"/>
            <a:ext cx="23235148" cy="555246"/>
          </a:xfrm>
          <a:prstGeom prst="rect">
            <a:avLst/>
          </a:prstGeom>
        </p:spPr>
        <p:txBody>
          <a:bodyPr/>
          <a:lstStyle>
            <a:lvl1pPr algn="ctr">
              <a:defRPr spc="100">
                <a:solidFill>
                  <a:srgbClr val="F83BE6"/>
                </a:solidFill>
              </a:defRPr>
            </a:lvl1pPr>
          </a:lstStyle>
          <a:p>
            <a:pPr/>
            <a:r>
              <a:t>Westfield marriott hotel and conference center ~ Chantilly, VA</a:t>
            </a:r>
          </a:p>
        </p:txBody>
      </p:sp>
      <p:sp>
        <p:nvSpPr>
          <p:cNvPr id="173" name="“The Black Church: Opportunities for Sharing Our Faith”…"/>
          <p:cNvSpPr txBox="1"/>
          <p:nvPr>
            <p:ph type="ctrTitle"/>
          </p:nvPr>
        </p:nvSpPr>
        <p:spPr>
          <a:xfrm>
            <a:off x="571500" y="9525885"/>
            <a:ext cx="23235148" cy="2647066"/>
          </a:xfrm>
          <a:prstGeom prst="rect">
            <a:avLst/>
          </a:prstGeom>
        </p:spPr>
        <p:txBody>
          <a:bodyPr/>
          <a:lstStyle/>
          <a:p>
            <a:pPr algn="ctr">
              <a:defRPr b="1" i="1" spc="-200" sz="7600">
                <a:latin typeface="Founders Grotesk"/>
                <a:ea typeface="Founders Grotesk"/>
                <a:cs typeface="Founders Grotesk"/>
                <a:sym typeface="Founders Grotesk"/>
              </a:defRPr>
            </a:pPr>
            <a:r>
              <a:t>“The Black Church: Opportunities for Sharing Our Faith”</a:t>
            </a:r>
          </a:p>
          <a:p>
            <a:pPr algn="ctr">
              <a:defRPr spc="-128" sz="6400">
                <a:latin typeface="Founders Grotesk"/>
                <a:ea typeface="Founders Grotesk"/>
                <a:cs typeface="Founders Grotesk"/>
                <a:sym typeface="Founders Grotesk"/>
              </a:defRPr>
            </a:pPr>
          </a:p>
          <a:p>
            <a:pPr algn="ctr">
              <a:defRPr spc="-200" sz="6400">
                <a:latin typeface="Founders Grotesk"/>
                <a:ea typeface="Founders Grotesk"/>
                <a:cs typeface="Founders Grotesk"/>
                <a:sym typeface="Founders Grotesk"/>
              </a:defRPr>
            </a:pPr>
            <a:r>
              <a:t>Bishop W. Darin Moore, Presenter</a:t>
            </a:r>
          </a:p>
        </p:txBody>
      </p:sp>
      <p:sp>
        <p:nvSpPr>
          <p:cNvPr id="174" name="Mid-Atlantic Episcopal District…"/>
          <p:cNvSpPr txBox="1"/>
          <p:nvPr/>
        </p:nvSpPr>
        <p:spPr>
          <a:xfrm>
            <a:off x="571500" y="847715"/>
            <a:ext cx="23235148" cy="43870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825500">
              <a:lnSpc>
                <a:spcPct val="80000"/>
              </a:lnSpc>
              <a:spcBef>
                <a:spcPts val="0"/>
              </a:spcBef>
              <a:tabLst/>
              <a:defRPr i="1" spc="-100" sz="8000">
                <a:solidFill>
                  <a:srgbClr val="DC35BE"/>
                </a:solidFill>
                <a:latin typeface="Founders Grotesk"/>
                <a:ea typeface="Founders Grotesk"/>
                <a:cs typeface="Founders Grotesk"/>
                <a:sym typeface="Founders Grotesk"/>
              </a:defRPr>
            </a:pPr>
            <a:r>
              <a:t>Mid-Atlantic Episcopal District</a:t>
            </a:r>
            <a:endParaRPr spc="-79"/>
          </a:p>
          <a:p>
            <a:pPr defTabSz="825500">
              <a:lnSpc>
                <a:spcPct val="80000"/>
              </a:lnSpc>
              <a:spcBef>
                <a:spcPts val="0"/>
              </a:spcBef>
              <a:tabLst/>
              <a:defRPr i="1" spc="-100" sz="8000">
                <a:solidFill>
                  <a:srgbClr val="DC35BE"/>
                </a:solidFill>
                <a:latin typeface="Founders Grotesk"/>
                <a:ea typeface="Founders Grotesk"/>
                <a:cs typeface="Founders Grotesk"/>
                <a:sym typeface="Founders Grotesk"/>
              </a:defRPr>
            </a:pPr>
            <a:r>
              <a:t>of the AME Zion Church</a:t>
            </a:r>
            <a:endParaRPr spc="-79"/>
          </a:p>
          <a:p>
            <a:pPr defTabSz="825500">
              <a:lnSpc>
                <a:spcPct val="80000"/>
              </a:lnSpc>
              <a:spcBef>
                <a:spcPts val="0"/>
              </a:spcBef>
              <a:tabLst/>
              <a:defRPr i="1" spc="-79" sz="8000">
                <a:solidFill>
                  <a:srgbClr val="DC35BE"/>
                </a:solidFill>
                <a:latin typeface="Founders Grotesk"/>
                <a:ea typeface="Founders Grotesk"/>
                <a:cs typeface="Founders Grotesk"/>
                <a:sym typeface="Founders Grotesk"/>
              </a:defRPr>
            </a:pPr>
          </a:p>
          <a:p>
            <a:pPr lvl="1" indent="457200" defTabSz="825500">
              <a:lnSpc>
                <a:spcPct val="80000"/>
              </a:lnSpc>
              <a:spcBef>
                <a:spcPts val="0"/>
              </a:spcBef>
              <a:tabLst/>
              <a:defRPr b="1" spc="-100" sz="8000">
                <a:solidFill>
                  <a:srgbClr val="DC35BE"/>
                </a:solidFill>
                <a:latin typeface="Founders Grotesk"/>
                <a:ea typeface="Founders Grotesk"/>
                <a:cs typeface="Founders Grotesk"/>
                <a:sym typeface="Founders Grotesk"/>
              </a:defRPr>
            </a:pPr>
            <a:r>
              <a:t>LEADERSHIP TRAINING INSTITUTE</a:t>
            </a:r>
          </a:p>
        </p:txBody>
      </p:sp>
      <p:sp>
        <p:nvSpPr>
          <p:cNvPr id="175" name="THURSDAY OCTOBER 13, 2022"/>
          <p:cNvSpPr txBox="1"/>
          <p:nvPr/>
        </p:nvSpPr>
        <p:spPr>
          <a:xfrm>
            <a:off x="7493924" y="6591858"/>
            <a:ext cx="9396150" cy="530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CC41DB"/>
                </a:solidFill>
                <a:latin typeface="Founders Grotesk Text"/>
                <a:ea typeface="Founders Grotesk Text"/>
                <a:cs typeface="Founders Grotesk Text"/>
                <a:sym typeface="Founders Grotesk Text"/>
              </a:defRPr>
            </a:lvl1pPr>
          </a:lstStyle>
          <a:p>
            <a:pPr/>
            <a:r>
              <a:t>THURSDAY OCTOBER 13, 2022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Church is GOD’s idea!…"/>
          <p:cNvSpPr txBox="1"/>
          <p:nvPr>
            <p:ph type="body" idx="1"/>
          </p:nvPr>
        </p:nvSpPr>
        <p:spPr>
          <a:xfrm>
            <a:off x="571500" y="3271308"/>
            <a:ext cx="23241000" cy="8330143"/>
          </a:xfrm>
          <a:prstGeom prst="rect">
            <a:avLst/>
          </a:prstGeom>
        </p:spPr>
        <p:txBody>
          <a:bodyPr/>
          <a:lstStyle/>
          <a:p>
            <a:pPr>
              <a:lnSpc>
                <a:spcPct val="80000"/>
              </a:lnSpc>
              <a:defRPr b="0" cap="none" spc="-200" sz="7500">
                <a:solidFill>
                  <a:srgbClr val="6756DB"/>
                </a:solidFill>
                <a:latin typeface="Founders Grotesk Semibold"/>
                <a:ea typeface="Founders Grotesk Semibold"/>
                <a:cs typeface="Founders Grotesk Semibold"/>
                <a:sym typeface="Founders Grotesk Semibold"/>
              </a:defRPr>
            </a:pPr>
            <a:r>
              <a:t>The Church is GOD’s idea!</a:t>
            </a:r>
            <a:endParaRPr spc="-150"/>
          </a:p>
          <a:p>
            <a:pPr>
              <a:lnSpc>
                <a:spcPct val="80000"/>
              </a:lnSpc>
              <a:defRPr b="0" cap="none" spc="-150" sz="7500">
                <a:solidFill>
                  <a:srgbClr val="6756DB"/>
                </a:solidFill>
                <a:latin typeface="Founders Grotesk Semibold"/>
                <a:ea typeface="Founders Grotesk Semibold"/>
                <a:cs typeface="Founders Grotesk Semibold"/>
                <a:sym typeface="Founders Grotesk Semibold"/>
              </a:defRPr>
            </a:pPr>
          </a:p>
          <a:p>
            <a:pPr>
              <a:lnSpc>
                <a:spcPct val="80000"/>
              </a:lnSpc>
              <a:defRPr b="0" cap="none" spc="-200" sz="7500">
                <a:solidFill>
                  <a:srgbClr val="6756DB"/>
                </a:solidFill>
                <a:latin typeface="Founders Grotesk Semibold"/>
                <a:ea typeface="Founders Grotesk Semibold"/>
                <a:cs typeface="Founders Grotesk Semibold"/>
                <a:sym typeface="Founders Grotesk Semibold"/>
              </a:defRPr>
            </a:pPr>
            <a:r>
              <a:t>THE CHURCH is The Body of Christ, through worship, witness, and work, connecting people to Jesus and growing together to become like Christ.</a:t>
            </a:r>
            <a:endParaRPr spc="-150"/>
          </a:p>
          <a:p>
            <a:pPr>
              <a:lnSpc>
                <a:spcPct val="80000"/>
              </a:lnSpc>
              <a:defRPr b="0" cap="none" spc="-150" sz="7500">
                <a:solidFill>
                  <a:srgbClr val="6756DB"/>
                </a:solidFill>
                <a:latin typeface="Founders Grotesk Semibold"/>
                <a:ea typeface="Founders Grotesk Semibold"/>
                <a:cs typeface="Founders Grotesk Semibold"/>
                <a:sym typeface="Founders Grotesk Semibold"/>
              </a:defRPr>
            </a:pPr>
          </a:p>
          <a:p>
            <a:pPr>
              <a:lnSpc>
                <a:spcPct val="80000"/>
              </a:lnSpc>
              <a:defRPr b="0" cap="none" spc="-200" sz="7500">
                <a:solidFill>
                  <a:srgbClr val="6756DB"/>
                </a:solidFill>
                <a:latin typeface="Founders Grotesk Semibold"/>
                <a:ea typeface="Founders Grotesk Semibold"/>
                <a:cs typeface="Founders Grotesk Semibold"/>
                <a:sym typeface="Founders Grotesk Semibold"/>
              </a:defRPr>
            </a:pPr>
            <a:r>
              <a:t>The Church is NOT DYING, it’s SHIFTING.</a:t>
            </a:r>
          </a:p>
        </p:txBody>
      </p:sp>
      <p:sp>
        <p:nvSpPr>
          <p:cNvPr id="178" name="“And I tell you, you are Peter, and on this rock I will build my church, and the gates of Hades will not prevail against it.” - Matthew 16:18"/>
          <p:cNvSpPr txBox="1"/>
          <p:nvPr>
            <p:ph type="title"/>
          </p:nvPr>
        </p:nvSpPr>
        <p:spPr>
          <a:xfrm>
            <a:off x="571500" y="652482"/>
            <a:ext cx="23241000" cy="1951018"/>
          </a:xfrm>
          <a:prstGeom prst="rect">
            <a:avLst/>
          </a:prstGeom>
        </p:spPr>
        <p:txBody>
          <a:bodyPr/>
          <a:lstStyle>
            <a:lvl1pPr>
              <a:defRPr b="1" i="1" spc="-200" sz="6000">
                <a:solidFill>
                  <a:srgbClr val="DB395A"/>
                </a:solidFill>
                <a:latin typeface="Founders Grotesk"/>
                <a:ea typeface="Founders Grotesk"/>
                <a:cs typeface="Founders Grotesk"/>
                <a:sym typeface="Founders Grotesk"/>
              </a:defRPr>
            </a:lvl1pPr>
          </a:lstStyle>
          <a:p>
            <a:pPr/>
            <a:r>
              <a:t>“And I tell you, you are Peter, and on this rock I will build my church, and the gates of Hades will not prevail against it.” - Matthew 16:18</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go-4_wide_t.jpeg" descr="go-4_wide_t.jpeg"/>
          <p:cNvPicPr>
            <a:picLocks noChangeAspect="1"/>
          </p:cNvPicPr>
          <p:nvPr>
            <p:ph type="pic" idx="21"/>
          </p:nvPr>
        </p:nvPicPr>
        <p:blipFill>
          <a:blip r:embed="rId2">
            <a:extLst/>
          </a:blip>
          <a:srcRect l="25000" t="0" r="25000" b="0"/>
          <a:stretch>
            <a:fillRect/>
          </a:stretch>
        </p:blipFill>
        <p:spPr>
          <a:xfrm>
            <a:off x="12682146" y="275707"/>
            <a:ext cx="11701855" cy="13164586"/>
          </a:xfrm>
          <a:prstGeom prst="rect">
            <a:avLst/>
          </a:prstGeom>
        </p:spPr>
      </p:pic>
      <p:sp>
        <p:nvSpPr>
          <p:cNvPr id="181"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182"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83" name="A. OUR MISSION IS THE GREAT COMMISSION…"/>
          <p:cNvSpPr txBox="1"/>
          <p:nvPr>
            <p:ph type="title"/>
          </p:nvPr>
        </p:nvSpPr>
        <p:spPr>
          <a:xfrm>
            <a:off x="449054" y="1169127"/>
            <a:ext cx="11049003" cy="11377746"/>
          </a:xfrm>
          <a:prstGeom prst="rect">
            <a:avLst/>
          </a:prstGeom>
        </p:spPr>
        <p:txBody>
          <a:bodyPr/>
          <a:lstStyle/>
          <a:p>
            <a:pPr>
              <a:defRPr b="1" i="1" spc="-138" sz="6900">
                <a:latin typeface="Founders Grotesk"/>
                <a:ea typeface="Founders Grotesk"/>
                <a:cs typeface="Founders Grotesk"/>
                <a:sym typeface="Founders Grotesk"/>
              </a:defRPr>
            </a:pPr>
          </a:p>
          <a:p>
            <a:pPr>
              <a:defRPr spc="-100" sz="5000">
                <a:solidFill>
                  <a:srgbClr val="040410"/>
                </a:solidFill>
              </a:defRPr>
            </a:pPr>
          </a:p>
          <a:p>
            <a:pPr>
              <a:defRPr spc="-100" sz="4400">
                <a:solidFill>
                  <a:srgbClr val="040410"/>
                </a:solidFill>
              </a:defRPr>
            </a:pPr>
            <a:r>
              <a:t>A. OUR MISSION IS THE GREAT COMMISSION</a:t>
            </a:r>
          </a:p>
          <a:p>
            <a:pPr>
              <a:defRPr spc="-88" sz="4400">
                <a:solidFill>
                  <a:srgbClr val="040410"/>
                </a:solidFill>
              </a:defRPr>
            </a:pPr>
          </a:p>
          <a:p>
            <a:pPr algn="ctr">
              <a:defRPr b="1" i="1" spc="-100" sz="3200">
                <a:solidFill>
                  <a:srgbClr val="BE123A"/>
                </a:solidFill>
                <a:latin typeface="Founders Grotesk"/>
                <a:ea typeface="Founders Grotesk"/>
                <a:cs typeface="Founders Grotesk"/>
                <a:sym typeface="Founders Grotesk"/>
              </a:defRPr>
            </a:pPr>
            <a:r>
              <a:t>And Jesus came and said to them, “All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 ~ Matthew 28: 18 - 20</a:t>
            </a:r>
          </a:p>
          <a:p>
            <a:pPr algn="ctr">
              <a:defRPr b="1" i="1" spc="-70" sz="3500">
                <a:solidFill>
                  <a:srgbClr val="BE123A"/>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 Are we authentic in our desire to connect with people?</a:t>
            </a: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*Have we lost (or never had) a zeal to spread the Gospel?</a:t>
            </a: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Are we clear on the basic truths of the Christian Faith?</a:t>
            </a: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*Are we intentional in training our members to invite and disciple new believers?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s.jpeg" descr="images.jpeg"/>
          <p:cNvPicPr>
            <a:picLocks noChangeAspect="1"/>
          </p:cNvPicPr>
          <p:nvPr>
            <p:ph type="pic" idx="21"/>
          </p:nvPr>
        </p:nvPicPr>
        <p:blipFill>
          <a:blip r:embed="rId2">
            <a:extLst/>
          </a:blip>
          <a:srcRect l="4302" t="0" r="5555" b="0"/>
          <a:stretch>
            <a:fillRect/>
          </a:stretch>
        </p:blipFill>
        <p:spPr>
          <a:xfrm>
            <a:off x="11934573" y="758737"/>
            <a:ext cx="12532690" cy="13903341"/>
          </a:xfrm>
          <a:prstGeom prst="rect">
            <a:avLst/>
          </a:prstGeom>
        </p:spPr>
      </p:pic>
      <p:sp>
        <p:nvSpPr>
          <p:cNvPr id="186"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187"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88" name="B. OUR MOTIVATION IS THE GREAT COMMANDMENT…"/>
          <p:cNvSpPr txBox="1"/>
          <p:nvPr>
            <p:ph type="title"/>
          </p:nvPr>
        </p:nvSpPr>
        <p:spPr>
          <a:xfrm>
            <a:off x="579383" y="767416"/>
            <a:ext cx="11049003" cy="11388175"/>
          </a:xfrm>
          <a:prstGeom prst="rect">
            <a:avLst/>
          </a:prstGeom>
        </p:spPr>
        <p:txBody>
          <a:bodyPr/>
          <a:lstStyle/>
          <a:p>
            <a:pPr>
              <a:defRPr spc="-100" sz="5000">
                <a:solidFill>
                  <a:srgbClr val="040410"/>
                </a:solidFill>
              </a:defRPr>
            </a:pPr>
          </a:p>
          <a:p>
            <a:pPr>
              <a:defRPr spc="-100" sz="4400">
                <a:solidFill>
                  <a:srgbClr val="040410"/>
                </a:solidFill>
              </a:defRPr>
            </a:pPr>
            <a:r>
              <a:t>B. </a:t>
            </a:r>
            <a:r>
              <a:rPr sz="3800"/>
              <a:t>OUR MOTIVATION IS THE GREAT COMMANDMENT</a:t>
            </a:r>
          </a:p>
          <a:p>
            <a:pPr algn="ctr">
              <a:defRPr b="1" i="1" spc="-64" sz="3200">
                <a:solidFill>
                  <a:srgbClr val="BE123A"/>
                </a:solidFill>
                <a:latin typeface="Founders Grotesk"/>
                <a:ea typeface="Founders Grotesk"/>
                <a:cs typeface="Founders Grotesk"/>
                <a:sym typeface="Founders Grotesk"/>
              </a:defRPr>
            </a:pPr>
          </a:p>
          <a:p>
            <a:pPr algn="ctr">
              <a:defRPr b="1" i="1" spc="-100" sz="3200">
                <a:solidFill>
                  <a:srgbClr val="BE123A"/>
                </a:solidFill>
                <a:latin typeface="Founders Grotesk"/>
                <a:ea typeface="Founders Grotesk"/>
                <a:cs typeface="Founders Grotesk"/>
                <a:sym typeface="Founders Grotesk"/>
              </a:defRPr>
            </a:pPr>
            <a:r>
              <a:t> “Teacher, which commandment in the law is the greatest?”  He said to him, “ ‘You shall love the Lord your God with all your heart and with all your soul and with all your mind.’  This is the greatest and first commandment.  And a second is like it: ‘You shall love your neighbor as yourself.’  On these two commandments hang all the Law and the Prophets.”” ~ Matthew 22: 36 - 40</a:t>
            </a:r>
          </a:p>
          <a:p>
            <a:pPr algn="ctr">
              <a:defRPr b="1" i="1" spc="-70" sz="3500">
                <a:solidFill>
                  <a:srgbClr val="BE123A"/>
                </a:solidFill>
                <a:latin typeface="Founders Grotesk"/>
                <a:ea typeface="Founders Grotesk"/>
                <a:cs typeface="Founders Grotesk"/>
                <a:sym typeface="Founders Grotesk"/>
              </a:defRPr>
            </a:pP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*Do we truly believe that a relationship with Jesus Christ is the most important factor in our lives?</a:t>
            </a: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*Are we convinced that everyone needs to experience the love of Jesus and new life in Him?</a:t>
            </a:r>
          </a:p>
          <a:p>
            <a:pPr algn="ctr">
              <a:defRPr b="1" i="1" spc="-70" sz="3500">
                <a:solidFill>
                  <a:srgbClr val="000000"/>
                </a:solidFill>
                <a:latin typeface="Founders Grotesk"/>
                <a:ea typeface="Founders Grotesk"/>
                <a:cs typeface="Founders Grotesk"/>
                <a:sym typeface="Founders Grotesk"/>
              </a:defRPr>
            </a:pPr>
          </a:p>
          <a:p>
            <a:pPr algn="ctr">
              <a:defRPr b="1" i="1" spc="-100" sz="3500">
                <a:solidFill>
                  <a:srgbClr val="000000"/>
                </a:solidFill>
                <a:latin typeface="Founders Grotesk"/>
                <a:ea typeface="Founders Grotesk"/>
                <a:cs typeface="Founders Grotesk"/>
                <a:sym typeface="Founders Grotesk"/>
              </a:defRPr>
            </a:pPr>
            <a:r>
              <a:t>*Are we passionate about sharing the Gospel with our neighbors (our family, community, world)?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 OUR METHOD IS GREAT COMMUNICATION…"/>
          <p:cNvSpPr txBox="1"/>
          <p:nvPr>
            <p:ph type="body" idx="1"/>
          </p:nvPr>
        </p:nvSpPr>
        <p:spPr>
          <a:xfrm>
            <a:off x="571500" y="2278840"/>
            <a:ext cx="23241000" cy="9313682"/>
          </a:xfrm>
          <a:prstGeom prst="rect">
            <a:avLst/>
          </a:prstGeom>
        </p:spPr>
        <p:txBody>
          <a:bodyPr/>
          <a:lstStyle/>
          <a:p>
            <a:pPr>
              <a:lnSpc>
                <a:spcPct val="80000"/>
              </a:lnSpc>
              <a:defRPr b="0" cap="none" spc="-100" sz="4400">
                <a:solidFill>
                  <a:srgbClr val="040410"/>
                </a:solidFill>
                <a:latin typeface="Founders Grotesk Semibold"/>
                <a:ea typeface="Founders Grotesk Semibold"/>
                <a:cs typeface="Founders Grotesk Semibold"/>
                <a:sym typeface="Founders Grotesk Semibold"/>
              </a:defRPr>
            </a:pPr>
            <a:r>
              <a:t>C. </a:t>
            </a:r>
            <a:r>
              <a:rPr sz="3800"/>
              <a:t>OUR METHOD IS GREAT COMMUNICATION</a:t>
            </a:r>
            <a:endParaRPr spc="-88"/>
          </a:p>
          <a:p>
            <a:pPr algn="ctr">
              <a:lnSpc>
                <a:spcPct val="80000"/>
              </a:lnSpc>
              <a:defRPr cap="none" i="1" spc="-64" sz="3200">
                <a:solidFill>
                  <a:srgbClr val="BE123A"/>
                </a:solidFill>
                <a:latin typeface="Founders Grotesk"/>
                <a:ea typeface="Founders Grotesk"/>
                <a:cs typeface="Founders Grotesk"/>
                <a:sym typeface="Founders Grotesk"/>
              </a:defRPr>
            </a:pPr>
          </a:p>
          <a:p>
            <a:pPr algn="ctr">
              <a:lnSpc>
                <a:spcPct val="80000"/>
              </a:lnSpc>
              <a:defRPr cap="none" i="1" spc="-100" sz="3200">
                <a:solidFill>
                  <a:srgbClr val="BE123A"/>
                </a:solidFill>
                <a:latin typeface="Founders Grotesk"/>
                <a:ea typeface="Founders Grotesk"/>
                <a:cs typeface="Founders Grotesk"/>
                <a:sym typeface="Founders Grotesk"/>
              </a:defRPr>
            </a:pPr>
            <a:r>
              <a:t> “In the presence of God and of Christ Jesus, who is to judge the living and the dead, and in view of his appearing and his kingdom, I solemnly urge you: 2 proclaim the message; be persistent whether the time is favorable or unfavorable; convince, rebuke, and encourage with the utmost patience in teaching. 3 For the time is coming when people will not put up with sound teaching, but, having their ears tickled, they will accumulate for themselves teachers to suit their own desires 4 and will turn away from listening to the truth and wander away to myths. 5 As for you, be sober in everything, endure suffering, do the work of an evangelist, carry out your ministry fully.”~ 2 Timothy 4: 1 - 5</a:t>
            </a:r>
            <a:endParaRPr spc="-64"/>
          </a:p>
          <a:p>
            <a:pPr algn="ctr">
              <a:lnSpc>
                <a:spcPct val="80000"/>
              </a:lnSpc>
              <a:defRPr cap="none" i="1" spc="-70" sz="3500">
                <a:solidFill>
                  <a:srgbClr val="BE123A"/>
                </a:solidFill>
                <a:latin typeface="Founders Grotesk"/>
                <a:ea typeface="Founders Grotesk"/>
                <a:cs typeface="Founders Grotesk"/>
                <a:sym typeface="Founders Grotesk"/>
              </a:defRPr>
            </a:pPr>
          </a:p>
          <a:p>
            <a:pPr algn="ctr">
              <a:lnSpc>
                <a:spcPct val="80000"/>
              </a:lnSpc>
              <a:defRPr cap="none" i="1" spc="-70" sz="3500">
                <a:solidFill>
                  <a:srgbClr val="000000"/>
                </a:solidFill>
                <a:latin typeface="Founders Grotesk"/>
                <a:ea typeface="Founders Grotesk"/>
                <a:cs typeface="Founders Grotesk"/>
                <a:sym typeface="Founders Grotesk"/>
              </a:defRPr>
            </a:pPr>
          </a:p>
          <a:p>
            <a:pPr algn="ctr">
              <a:lnSpc>
                <a:spcPct val="80000"/>
              </a:lnSpc>
              <a:defRPr cap="none" i="1" spc="-100" sz="3500">
                <a:solidFill>
                  <a:srgbClr val="000000"/>
                </a:solidFill>
                <a:latin typeface="Founders Grotesk"/>
                <a:ea typeface="Founders Grotesk"/>
                <a:cs typeface="Founders Grotesk"/>
                <a:sym typeface="Founders Grotesk"/>
              </a:defRPr>
            </a:pPr>
            <a:r>
              <a:t>*Do we share our faith as people who unapologetically love GOD?</a:t>
            </a:r>
            <a:endParaRPr spc="-70"/>
          </a:p>
          <a:p>
            <a:pPr algn="ctr">
              <a:lnSpc>
                <a:spcPct val="80000"/>
              </a:lnSpc>
              <a:defRPr cap="none" i="1" spc="-70" sz="3500">
                <a:solidFill>
                  <a:srgbClr val="000000"/>
                </a:solidFill>
                <a:latin typeface="Founders Grotesk"/>
                <a:ea typeface="Founders Grotesk"/>
                <a:cs typeface="Founders Grotesk"/>
                <a:sym typeface="Founders Grotesk"/>
              </a:defRPr>
            </a:pPr>
          </a:p>
          <a:p>
            <a:pPr algn="ctr">
              <a:lnSpc>
                <a:spcPct val="80000"/>
              </a:lnSpc>
              <a:defRPr cap="none" i="1" spc="-100" sz="3500">
                <a:solidFill>
                  <a:srgbClr val="000000"/>
                </a:solidFill>
                <a:latin typeface="Founders Grotesk"/>
                <a:ea typeface="Founders Grotesk"/>
                <a:cs typeface="Founders Grotesk"/>
                <a:sym typeface="Founders Grotesk"/>
              </a:defRPr>
            </a:pPr>
            <a:r>
              <a:t>*Are we empowered by the Holy Spirit?</a:t>
            </a:r>
            <a:endParaRPr spc="-70"/>
          </a:p>
          <a:p>
            <a:pPr algn="ctr">
              <a:lnSpc>
                <a:spcPct val="80000"/>
              </a:lnSpc>
              <a:defRPr cap="none" i="1" spc="-70" sz="3500">
                <a:solidFill>
                  <a:srgbClr val="000000"/>
                </a:solidFill>
                <a:latin typeface="Founders Grotesk"/>
                <a:ea typeface="Founders Grotesk"/>
                <a:cs typeface="Founders Grotesk"/>
                <a:sym typeface="Founders Grotesk"/>
              </a:defRPr>
            </a:pPr>
          </a:p>
          <a:p>
            <a:pPr algn="ctr">
              <a:lnSpc>
                <a:spcPct val="80000"/>
              </a:lnSpc>
              <a:defRPr cap="none" i="1" spc="-100" sz="3500">
                <a:solidFill>
                  <a:srgbClr val="000000"/>
                </a:solidFill>
                <a:latin typeface="Founders Grotesk"/>
                <a:ea typeface="Founders Grotesk"/>
                <a:cs typeface="Founders Grotesk"/>
                <a:sym typeface="Founders Grotesk"/>
              </a:defRPr>
            </a:pPr>
            <a:r>
              <a:t>*Is our message rooted in the Holy Scriptures?</a:t>
            </a:r>
            <a:endParaRPr spc="-70"/>
          </a:p>
          <a:p>
            <a:pPr algn="ctr">
              <a:lnSpc>
                <a:spcPct val="80000"/>
              </a:lnSpc>
              <a:defRPr cap="none" i="1" spc="-70" sz="3500">
                <a:solidFill>
                  <a:srgbClr val="000000"/>
                </a:solidFill>
                <a:latin typeface="Founders Grotesk"/>
                <a:ea typeface="Founders Grotesk"/>
                <a:cs typeface="Founders Grotesk"/>
                <a:sym typeface="Founders Grotesk"/>
              </a:defRPr>
            </a:pPr>
          </a:p>
          <a:p>
            <a:pPr algn="ctr">
              <a:lnSpc>
                <a:spcPct val="80000"/>
              </a:lnSpc>
              <a:defRPr cap="none" i="1" spc="-100" sz="3500">
                <a:solidFill>
                  <a:srgbClr val="000000"/>
                </a:solidFill>
                <a:latin typeface="Founders Grotesk"/>
                <a:ea typeface="Founders Grotesk"/>
                <a:cs typeface="Founders Grotesk"/>
                <a:sym typeface="Founders Grotesk"/>
              </a:defRPr>
            </a:pPr>
            <a:r>
              <a:t>*Do we truly have a heart for the people in our community?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age" descr="Image"/>
          <p:cNvPicPr>
            <a:picLocks noChangeAspect="1"/>
          </p:cNvPicPr>
          <p:nvPr>
            <p:ph type="pic" idx="21"/>
          </p:nvPr>
        </p:nvPicPr>
        <p:blipFill>
          <a:blip r:embed="rId2">
            <a:extLst/>
          </a:blip>
          <a:srcRect l="11713" t="0" r="32619" b="0"/>
          <a:stretch>
            <a:fillRect/>
          </a:stretch>
        </p:blipFill>
        <p:spPr>
          <a:xfrm>
            <a:off x="12191999" y="-2"/>
            <a:ext cx="12192002" cy="13716003"/>
          </a:xfrm>
          <a:prstGeom prst="rect">
            <a:avLst/>
          </a:prstGeom>
        </p:spPr>
      </p:pic>
      <p:sp>
        <p:nvSpPr>
          <p:cNvPr id="193" name="Line"/>
          <p:cNvSpPr/>
          <p:nvPr/>
        </p:nvSpPr>
        <p:spPr>
          <a:xfrm>
            <a:off x="635000" y="12192000"/>
            <a:ext cx="23114001" cy="0"/>
          </a:xfrm>
          <a:prstGeom prst="line">
            <a:avLst/>
          </a:prstGeom>
          <a:ln w="38100">
            <a:solidFill>
              <a:schemeClr val="accent4"/>
            </a:solidFill>
            <a:miter lim="400000"/>
          </a:ln>
        </p:spPr>
        <p:txBody>
          <a:bodyPr lIns="45718" tIns="45718" rIns="45718" bIns="45718"/>
          <a:lstStyle/>
          <a:p>
            <a:pPr>
              <a:defRPr>
                <a:solidFill>
                  <a:schemeClr val="accent1"/>
                </a:solidFill>
              </a:defRPr>
            </a:pPr>
          </a:p>
        </p:txBody>
      </p:sp>
      <p:sp>
        <p:nvSpPr>
          <p:cNvPr id="194" name="Line"/>
          <p:cNvSpPr/>
          <p:nvPr/>
        </p:nvSpPr>
        <p:spPr>
          <a:xfrm>
            <a:off x="639141" y="692906"/>
            <a:ext cx="23114003" cy="2"/>
          </a:xfrm>
          <a:prstGeom prst="line">
            <a:avLst/>
          </a:prstGeom>
          <a:ln w="114300">
            <a:solidFill>
              <a:schemeClr val="accent4"/>
            </a:solidFill>
            <a:miter lim="400000"/>
          </a:ln>
        </p:spPr>
        <p:txBody>
          <a:bodyPr lIns="45718" tIns="45718" rIns="45718" bIns="45718"/>
          <a:lstStyle/>
          <a:p>
            <a:pPr>
              <a:defRPr>
                <a:solidFill>
                  <a:schemeClr val="accent1"/>
                </a:solidFill>
              </a:defRPr>
            </a:pPr>
          </a:p>
        </p:txBody>
      </p:sp>
      <p:sp>
        <p:nvSpPr>
          <p:cNvPr id="195" name="EVANGELISM AND TECHNOLOGY…"/>
          <p:cNvSpPr txBox="1"/>
          <p:nvPr>
            <p:ph type="title"/>
          </p:nvPr>
        </p:nvSpPr>
        <p:spPr>
          <a:xfrm>
            <a:off x="579383" y="1036337"/>
            <a:ext cx="9916619" cy="10946642"/>
          </a:xfrm>
          <a:prstGeom prst="rect">
            <a:avLst/>
          </a:prstGeom>
        </p:spPr>
        <p:txBody>
          <a:bodyPr/>
          <a:lstStyle/>
          <a:p>
            <a:pPr algn="ctr" defTabSz="808990">
              <a:defRPr spc="-100" sz="4900"/>
            </a:pPr>
            <a:r>
              <a:t>EVANGELISM AND TECHNOLOGY</a:t>
            </a:r>
            <a:endParaRPr spc="-97"/>
          </a:p>
          <a:p>
            <a:pPr algn="ctr" defTabSz="808990">
              <a:defRPr spc="-97" sz="4900">
                <a:solidFill>
                  <a:srgbClr val="DB31C4"/>
                </a:solidFill>
              </a:defRPr>
            </a:pPr>
          </a:p>
          <a:p>
            <a:pPr algn="ctr" defTabSz="808990">
              <a:defRPr spc="-97" sz="4900">
                <a:solidFill>
                  <a:srgbClr val="DB31C4"/>
                </a:solidFill>
              </a:defRPr>
            </a:pPr>
          </a:p>
          <a:p>
            <a:pPr algn="ctr" defTabSz="808990">
              <a:defRPr spc="-100" sz="4900">
                <a:solidFill>
                  <a:srgbClr val="DB31C4"/>
                </a:solidFill>
              </a:defRPr>
            </a:pPr>
            <a:r>
              <a:t>PAX ROMANA - EARLY CHURCH EXPANSION</a:t>
            </a:r>
            <a:endParaRPr spc="-97"/>
          </a:p>
          <a:p>
            <a:pPr algn="ctr" defTabSz="808990">
              <a:defRPr spc="-97" sz="4900">
                <a:solidFill>
                  <a:srgbClr val="DB31C4"/>
                </a:solidFill>
              </a:defRPr>
            </a:pPr>
          </a:p>
          <a:p>
            <a:pPr algn="ctr" defTabSz="808990">
              <a:defRPr spc="-100" sz="4900">
                <a:solidFill>
                  <a:srgbClr val="DB31C4"/>
                </a:solidFill>
              </a:defRPr>
            </a:pPr>
            <a:r>
              <a:t>GUTENBURG BIBLE - PROTESTANT REFORMATION</a:t>
            </a:r>
            <a:endParaRPr spc="-97"/>
          </a:p>
          <a:p>
            <a:pPr algn="ctr" defTabSz="808990">
              <a:defRPr spc="-97" sz="4900">
                <a:solidFill>
                  <a:srgbClr val="DB31C4"/>
                </a:solidFill>
              </a:defRPr>
            </a:pPr>
          </a:p>
          <a:p>
            <a:pPr algn="ctr" defTabSz="808990">
              <a:defRPr spc="-100" sz="4900">
                <a:solidFill>
                  <a:srgbClr val="DB31C4"/>
                </a:solidFill>
              </a:defRPr>
            </a:pPr>
            <a:r>
              <a:t>USA INTERSTATE HIGHWAY SYSTEM - SUBURBAN CHURCH GROWTH</a:t>
            </a:r>
            <a:endParaRPr spc="-97"/>
          </a:p>
          <a:p>
            <a:pPr algn="ctr" defTabSz="808990">
              <a:defRPr spc="-97" sz="4900">
                <a:solidFill>
                  <a:srgbClr val="DB31C4"/>
                </a:solidFill>
              </a:defRPr>
            </a:pPr>
          </a:p>
          <a:p>
            <a:pPr algn="ctr" defTabSz="808990">
              <a:defRPr spc="-100" sz="4900">
                <a:solidFill>
                  <a:srgbClr val="DB31C4"/>
                </a:solidFill>
              </a:defRPr>
            </a:pPr>
            <a:r>
              <a:t>RADIO AND TV - GLOBAL EVANGELISM</a:t>
            </a:r>
            <a:endParaRPr spc="-97"/>
          </a:p>
          <a:p>
            <a:pPr algn="ctr" defTabSz="808990">
              <a:defRPr spc="-97" sz="4900">
                <a:solidFill>
                  <a:srgbClr val="DB31C4"/>
                </a:solidFill>
              </a:defRPr>
            </a:pPr>
          </a:p>
          <a:p>
            <a:pPr algn="ctr" defTabSz="808990">
              <a:defRPr spc="-100" sz="4900">
                <a:solidFill>
                  <a:srgbClr val="DB31C4"/>
                </a:solidFill>
              </a:defRPr>
            </a:pPr>
            <a:r>
              <a:t>INTERNET, SOCIAL MEDIA, AND THE METAVERSE - ???</a:t>
            </a:r>
          </a:p>
        </p:txBody>
      </p:sp>
      <p:pic>
        <p:nvPicPr>
          <p:cNvPr id="196" name="depositphotos_20035055-stock-photo-best-internet-concept-of-global.jpeg" descr="depositphotos_20035055-stock-photo-best-internet-concept-of-global.jpeg"/>
          <p:cNvPicPr>
            <a:picLocks noChangeAspect="1"/>
          </p:cNvPicPr>
          <p:nvPr/>
        </p:nvPicPr>
        <p:blipFill>
          <a:blip r:embed="rId3">
            <a:extLst/>
          </a:blip>
          <a:srcRect l="0" t="0" r="9802" b="1282"/>
          <a:stretch>
            <a:fillRect/>
          </a:stretch>
        </p:blipFill>
        <p:spPr>
          <a:xfrm>
            <a:off x="11580817" y="-104704"/>
            <a:ext cx="19577957" cy="1392776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A Contagious Church or A ‘COVID Congregation’?”…"/>
          <p:cNvSpPr txBox="1"/>
          <p:nvPr>
            <p:ph type="body" idx="1"/>
          </p:nvPr>
        </p:nvSpPr>
        <p:spPr>
          <a:xfrm>
            <a:off x="571500" y="996140"/>
            <a:ext cx="23241000" cy="10605311"/>
          </a:xfrm>
          <a:prstGeom prst="rect">
            <a:avLst/>
          </a:prstGeom>
        </p:spPr>
        <p:txBody>
          <a:bodyPr/>
          <a:lstStyle/>
          <a:p>
            <a:pPr algn="ctr" defTabSz="718184">
              <a:lnSpc>
                <a:spcPct val="80000"/>
              </a:lnSpc>
              <a:defRPr b="0" cap="none" spc="-200" sz="8700">
                <a:latin typeface="Founders Grotesk Semibold"/>
                <a:ea typeface="Founders Grotesk Semibold"/>
                <a:cs typeface="Founders Grotesk Semibold"/>
                <a:sym typeface="Founders Grotesk Semibold"/>
              </a:defRPr>
            </a:pPr>
            <a:r>
              <a:t>“A Contagious Church or A ‘COVID Congregation’?”</a:t>
            </a:r>
            <a:endParaRPr spc="-174"/>
          </a:p>
          <a:p>
            <a:pPr marL="473527" indent="-473527" algn="ctr" defTabSz="718184">
              <a:lnSpc>
                <a:spcPct val="80000"/>
              </a:lnSpc>
              <a:buClr>
                <a:schemeClr val="accent1"/>
              </a:buClr>
              <a:buSzPct val="100000"/>
              <a:buChar char="•"/>
              <a:defRPr b="0" cap="none" spc="-87" sz="4300">
                <a:solidFill>
                  <a:srgbClr val="DB5AD9"/>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DB3745"/>
                </a:solidFill>
                <a:latin typeface="Founders Grotesk Semibold"/>
                <a:ea typeface="Founders Grotesk Semibold"/>
                <a:cs typeface="Founders Grotesk Semibold"/>
                <a:sym typeface="Founders Grotesk Semibold"/>
              </a:defRPr>
            </a:pPr>
            <a:r>
              <a:t>“Day by day, as they spent much time together in the temple, they broke bread at home and ate their food with glad and generous hearts, praising God and having the goodwill of all the people. And day by day the Lord added to their number those who were being saved.”  - Acts 2: 46-47</a:t>
            </a:r>
            <a:endParaRPr spc="-87"/>
          </a:p>
          <a:p>
            <a:pPr algn="ctr" defTabSz="718184">
              <a:lnSpc>
                <a:spcPct val="80000"/>
              </a:lnSpc>
              <a:defRPr b="0" cap="none" spc="-87" sz="4300">
                <a:solidFill>
                  <a:srgbClr val="DB5AD9"/>
                </a:solidFill>
                <a:latin typeface="Founders Grotesk Semibold"/>
                <a:ea typeface="Founders Grotesk Semibold"/>
                <a:cs typeface="Founders Grotesk Semibold"/>
                <a:sym typeface="Founders Grotesk Semibold"/>
              </a:defRPr>
            </a:pPr>
          </a:p>
          <a:p>
            <a:pPr algn="ctr" defTabSz="718184">
              <a:lnSpc>
                <a:spcPct val="80000"/>
              </a:lnSpc>
              <a:defRPr b="0" cap="none" spc="-87" sz="4300">
                <a:solidFill>
                  <a:srgbClr val="DB5AD9"/>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080308"/>
                </a:solidFill>
                <a:latin typeface="Founders Grotesk Semibold"/>
                <a:ea typeface="Founders Grotesk Semibold"/>
                <a:cs typeface="Founders Grotesk Semibold"/>
                <a:sym typeface="Founders Grotesk Semibold"/>
              </a:defRPr>
            </a:pPr>
            <a:r>
              <a:t>&gt; RADICAL HOSPITALITY OR A COMPROMISED IMMUNE SYSTEM</a:t>
            </a:r>
            <a:endParaRPr spc="-87"/>
          </a:p>
          <a:p>
            <a:pPr algn="ctr" defTabSz="718184">
              <a:lnSpc>
                <a:spcPct val="80000"/>
              </a:lnSpc>
              <a:defRPr b="0" cap="none" spc="-87" sz="4300">
                <a:solidFill>
                  <a:srgbClr val="080308"/>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080308"/>
                </a:solidFill>
                <a:latin typeface="Founders Grotesk Semibold"/>
                <a:ea typeface="Founders Grotesk Semibold"/>
                <a:cs typeface="Founders Grotesk Semibold"/>
                <a:sym typeface="Founders Grotesk Semibold"/>
              </a:defRPr>
            </a:pPr>
            <a:r>
              <a:t>&gt; ENTHUSIASTIC WORSHIP OR A STRUGGLE TO BREATHE</a:t>
            </a:r>
            <a:endParaRPr spc="-87"/>
          </a:p>
          <a:p>
            <a:pPr algn="ctr" defTabSz="718184">
              <a:lnSpc>
                <a:spcPct val="80000"/>
              </a:lnSpc>
              <a:defRPr b="0" cap="none" spc="-87" sz="4300">
                <a:solidFill>
                  <a:srgbClr val="080308"/>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080308"/>
                </a:solidFill>
                <a:latin typeface="Founders Grotesk Semibold"/>
                <a:ea typeface="Founders Grotesk Semibold"/>
                <a:cs typeface="Founders Grotesk Semibold"/>
                <a:sym typeface="Founders Grotesk Semibold"/>
              </a:defRPr>
            </a:pPr>
            <a:r>
              <a:t>&gt; CONTAGIOUS COMMITMENT TO COMMUNITY OR A VIRIUS OF APATHY</a:t>
            </a:r>
            <a:endParaRPr spc="-87"/>
          </a:p>
          <a:p>
            <a:pPr algn="ctr" defTabSz="718184">
              <a:lnSpc>
                <a:spcPct val="80000"/>
              </a:lnSpc>
              <a:defRPr b="0" cap="none" spc="-87" sz="4300">
                <a:solidFill>
                  <a:srgbClr val="080308"/>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080308"/>
                </a:solidFill>
                <a:latin typeface="Founders Grotesk Semibold"/>
                <a:ea typeface="Founders Grotesk Semibold"/>
                <a:cs typeface="Founders Grotesk Semibold"/>
                <a:sym typeface="Founders Grotesk Semibold"/>
              </a:defRPr>
            </a:pPr>
            <a:r>
              <a:t>&gt; INTENTIONAL AND CONSISTENT INVITERS OR QUARANTINED INWARD FOCUSED MEMBERS</a:t>
            </a:r>
            <a:endParaRPr spc="-87"/>
          </a:p>
          <a:p>
            <a:pPr algn="ctr" defTabSz="718184">
              <a:lnSpc>
                <a:spcPct val="80000"/>
              </a:lnSpc>
              <a:defRPr b="0" cap="none" spc="-87" sz="4300">
                <a:solidFill>
                  <a:srgbClr val="DB5AD9"/>
                </a:solidFill>
                <a:latin typeface="Founders Grotesk Semibold"/>
                <a:ea typeface="Founders Grotesk Semibold"/>
                <a:cs typeface="Founders Grotesk Semibold"/>
                <a:sym typeface="Founders Grotesk Semibold"/>
              </a:defRPr>
            </a:pPr>
          </a:p>
          <a:p>
            <a:pPr algn="ctr" defTabSz="718184">
              <a:lnSpc>
                <a:spcPct val="80000"/>
              </a:lnSpc>
              <a:defRPr b="0" cap="none" spc="-100" sz="4300">
                <a:solidFill>
                  <a:srgbClr val="DB5AD9"/>
                </a:solidFill>
                <a:latin typeface="Founders Grotesk Semibold"/>
                <a:ea typeface="Founders Grotesk Semibold"/>
                <a:cs typeface="Founders Grotesk Semibold"/>
                <a:sym typeface="Founders Grotesk Semibold"/>
              </a:defRPr>
            </a:pPr>
            <a:r>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8_Academy">
  <a:themeElements>
    <a:clrScheme name="28_Academy">
      <a:dk1>
        <a:srgbClr val="000034"/>
      </a:dk1>
      <a:lt1>
        <a:srgbClr val="000034"/>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a:ea typeface="Helvetica"/>
        <a:cs typeface="Helvetica"/>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a:ea typeface="Helvetica"/>
        <a:cs typeface="Helvetica"/>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rgbClr val="000034"/>
            </a:solidFill>
            <a:effectLst/>
            <a:uFillTx/>
            <a:latin typeface="Founders Grotesk Semibold"/>
            <a:ea typeface="Founders Grotesk Semibold"/>
            <a:cs typeface="Founders Grotesk Semibold"/>
            <a:sym typeface="Founders Grotes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