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7.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5.jpg" ContentType="image/jpg"/>
  <Override PartName="/ppt/notesSlides/notesSlide5.xml" ContentType="application/vnd.openxmlformats-officedocument.presentationml.notesSlide+xml"/>
  <Override PartName="/ppt/media/image53.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742" r:id="rId5"/>
    <p:sldMasterId id="2147483813" r:id="rId6"/>
    <p:sldMasterId id="2147483839" r:id="rId7"/>
    <p:sldMasterId id="2147483887" r:id="rId8"/>
    <p:sldMasterId id="2147483893" r:id="rId9"/>
    <p:sldMasterId id="2147483941" r:id="rId10"/>
    <p:sldMasterId id="2147484000" r:id="rId11"/>
    <p:sldMasterId id="2147484008" r:id="rId12"/>
    <p:sldMasterId id="2147484015" r:id="rId13"/>
  </p:sldMasterIdLst>
  <p:notesMasterIdLst>
    <p:notesMasterId r:id="rId33"/>
  </p:notesMasterIdLst>
  <p:sldIdLst>
    <p:sldId id="1938" r:id="rId14"/>
    <p:sldId id="2146846580" r:id="rId15"/>
    <p:sldId id="3468" r:id="rId16"/>
    <p:sldId id="3476" r:id="rId17"/>
    <p:sldId id="2146846583" r:id="rId18"/>
    <p:sldId id="257" r:id="rId19"/>
    <p:sldId id="275" r:id="rId20"/>
    <p:sldId id="3483" r:id="rId21"/>
    <p:sldId id="283" r:id="rId22"/>
    <p:sldId id="287" r:id="rId23"/>
    <p:sldId id="288" r:id="rId24"/>
    <p:sldId id="272" r:id="rId25"/>
    <p:sldId id="2146846669" r:id="rId26"/>
    <p:sldId id="2146846595" r:id="rId27"/>
    <p:sldId id="2146846676" r:id="rId28"/>
    <p:sldId id="2146846672" r:id="rId29"/>
    <p:sldId id="2146846673" r:id="rId30"/>
    <p:sldId id="2146846677" r:id="rId31"/>
    <p:sldId id="360"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24F82C-4999-511D-E418-01482A40D225}" name="Campbell, Colleen" initials="CC" userId="S::colleen.campbell@ed.gov::eb782842-2a40-40e4-bd6b-a54100dacd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rris, Nikki" initials="HN" lastIdx="1" clrIdx="0">
    <p:extLst>
      <p:ext uri="{19B8F6BF-5375-455C-9EA6-DF929625EA0E}">
        <p15:presenceInfo xmlns:p15="http://schemas.microsoft.com/office/powerpoint/2012/main" userId="S::nikki.harris@ed.gov::ac21e7f3-fd64-47d9-8cb0-a5207483aa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C52"/>
    <a:srgbClr val="E7EFF5"/>
    <a:srgbClr val="DDDEDF"/>
    <a:srgbClr val="113C53"/>
    <a:srgbClr val="0E2C3B"/>
    <a:srgbClr val="38546D"/>
    <a:srgbClr val="344F67"/>
    <a:srgbClr val="385770"/>
    <a:srgbClr val="324962"/>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67009" autoAdjust="0"/>
  </p:normalViewPr>
  <p:slideViewPr>
    <p:cSldViewPr snapToGrid="0">
      <p:cViewPr varScale="1">
        <p:scale>
          <a:sx n="70" d="100"/>
          <a:sy n="70" d="100"/>
        </p:scale>
        <p:origin x="107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microsoft.com/office/2018/10/relationships/authors" Target="authors.xml"/><Relationship Id="rId21" Type="http://schemas.openxmlformats.org/officeDocument/2006/relationships/slide" Target="slides/slide8.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13FDA72-2393-4B3F-8F8F-547617C5EA69}" type="datetimeFigureOut">
              <a:rPr lang="en-US" smtClean="0"/>
              <a:t>10/14/22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49312DC-84F5-408B-947F-EAE8AD61D853}" type="slidenum">
              <a:rPr lang="en-US" smtClean="0"/>
              <a:t>‹#›</a:t>
            </a:fld>
            <a:endParaRPr lang="en-US" dirty="0"/>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E2B61-6F1F-4E42-AA59-F433EAA2654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95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blue box you’ll see our followers numbers for each platform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47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3</a:t>
            </a:fld>
            <a:endParaRPr lang="en-US" dirty="0"/>
          </a:p>
        </p:txBody>
      </p:sp>
    </p:spTree>
    <p:extLst>
      <p:ext uri="{BB962C8B-B14F-4D97-AF65-F5344CB8AC3E}">
        <p14:creationId xmlns:p14="http://schemas.microsoft.com/office/powerpoint/2010/main" val="1642301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300" dirty="0"/>
            </a:br>
            <a:endParaRPr lang="en-US" sz="1300" dirty="0"/>
          </a:p>
          <a:p>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4</a:t>
            </a:fld>
            <a:endParaRPr lang="en-US" dirty="0"/>
          </a:p>
        </p:txBody>
      </p:sp>
    </p:spTree>
    <p:extLst>
      <p:ext uri="{BB962C8B-B14F-4D97-AF65-F5344CB8AC3E}">
        <p14:creationId xmlns:p14="http://schemas.microsoft.com/office/powerpoint/2010/main" val="113666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5-17-22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216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Tx/>
              <a:buChar char="-"/>
            </a:pPr>
            <a:endParaRPr lang="en-US" altLang="en-US" b="1" dirty="0"/>
          </a:p>
        </p:txBody>
      </p:sp>
      <p:sp>
        <p:nvSpPr>
          <p:cNvPr id="4" name="Slide Number Placeholder 3"/>
          <p:cNvSpPr>
            <a:spLocks noGrp="1"/>
          </p:cNvSpPr>
          <p:nvPr>
            <p:ph type="sldNum" sz="quarter" idx="5"/>
          </p:nvPr>
        </p:nvSpPr>
        <p:spPr/>
        <p:txBody>
          <a:bodyPr/>
          <a:lstStyle/>
          <a:p>
            <a:fld id="{C49312DC-84F5-408B-947F-EAE8AD61D853}" type="slidenum">
              <a:rPr lang="en-US" smtClean="0"/>
              <a:t>8</a:t>
            </a:fld>
            <a:endParaRPr lang="en-US" dirty="0"/>
          </a:p>
        </p:txBody>
      </p:sp>
    </p:spTree>
    <p:extLst>
      <p:ext uri="{BB962C8B-B14F-4D97-AF65-F5344CB8AC3E}">
        <p14:creationId xmlns:p14="http://schemas.microsoft.com/office/powerpoint/2010/main" val="158829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Updated as of 5-20-22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E2B61-6F1F-4E42-AA59-F433EAA2654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39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110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493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522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2.emf"/><Relationship Id="rId5" Type="http://schemas.openxmlformats.org/officeDocument/2006/relationships/image" Target="../media/image22.svg"/><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2.emf"/><Relationship Id="rId5" Type="http://schemas.openxmlformats.org/officeDocument/2006/relationships/image" Target="../media/image22.svg"/><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22.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23.sv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23.svg"/><Relationship Id="rId4" Type="http://schemas.openxmlformats.org/officeDocument/2006/relationships/image" Target="../media/image8.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23.svg"/><Relationship Id="rId4" Type="http://schemas.openxmlformats.org/officeDocument/2006/relationships/image" Target="../media/image8.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23.svg"/><Relationship Id="rId4" Type="http://schemas.openxmlformats.org/officeDocument/2006/relationships/image" Target="../media/image8.png"/></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5" Type="http://schemas.openxmlformats.org/officeDocument/2006/relationships/image" Target="../media/image22.svg"/><Relationship Id="rId4" Type="http://schemas.openxmlformats.org/officeDocument/2006/relationships/image" Target="../media/image3.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dirty="0"/>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dirty="0"/>
              <a:t>Click to edit Master title style</a:t>
            </a:r>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a:blip r:embed="rId2">
            <a:extLst>
              <a:ext uri="{28A0092B-C50C-407E-A947-70E740481C1C}">
                <a14:useLocalDpi xmlns:a14="http://schemas.microsoft.com/office/drawing/2010/main" val="0"/>
              </a:ext>
            </a:extLst>
          </a:blip>
          <a:srcRect t="16717" b="16717"/>
          <a:stretch/>
        </p:blipFill>
        <p:spPr>
          <a:xfrm>
            <a:off x="7513330" y="5788963"/>
            <a:ext cx="4378223" cy="780762"/>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904969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4148601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28654375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6611664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a:p>
            <a:pPr lvl="0"/>
            <a:endParaRPr lang="en-US" dirty="0"/>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28830907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a:t>
            </a:r>
          </a:p>
          <a:p>
            <a:pPr lvl="0">
              <a:lnSpc>
                <a:spcPct val="80000"/>
              </a:lnSpc>
              <a:spcBef>
                <a:spcPts val="0"/>
              </a:spcBef>
            </a:pPr>
            <a:r>
              <a:rPr lang="en-US" dirty="0"/>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7755244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1960839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1379017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Tree>
    <p:extLst>
      <p:ext uri="{BB962C8B-B14F-4D97-AF65-F5344CB8AC3E}">
        <p14:creationId xmlns:p14="http://schemas.microsoft.com/office/powerpoint/2010/main" val="744054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9785008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3234590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Aenean lacinia </a:t>
            </a:r>
            <a:r>
              <a:rPr lang="en-US" dirty="0" err="1"/>
              <a:t>bibendum</a:t>
            </a:r>
            <a:r>
              <a:rPr lang="en-US" dirty="0"/>
              <a:t> </a:t>
            </a:r>
            <a:r>
              <a:rPr lang="en-US" dirty="0" err="1"/>
              <a:t>nulla</a:t>
            </a:r>
            <a:r>
              <a:rPr lang="en-US" dirty="0"/>
              <a:t> sed </a:t>
            </a:r>
            <a:r>
              <a:rPr lang="en-US" dirty="0" err="1"/>
              <a:t>consectetur</a:t>
            </a:r>
            <a:r>
              <a:rPr lang="en-US" dirty="0"/>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Aenean lacinia </a:t>
            </a:r>
            <a:r>
              <a:rPr lang="en-US" dirty="0" err="1"/>
              <a:t>bibendum</a:t>
            </a:r>
            <a:r>
              <a:rPr lang="en-US" dirty="0"/>
              <a:t> </a:t>
            </a:r>
            <a:r>
              <a:rPr lang="en-US" dirty="0" err="1"/>
              <a:t>nulla</a:t>
            </a:r>
            <a:r>
              <a:rPr lang="en-US" dirty="0"/>
              <a:t> sed </a:t>
            </a:r>
            <a:r>
              <a:rPr lang="en-US" dirty="0" err="1"/>
              <a:t>consectetur</a:t>
            </a:r>
            <a:endParaRPr lang="en-US" dirty="0"/>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4" name="Picture 13">
            <a:extLst>
              <a:ext uri="{FF2B5EF4-FFF2-40B4-BE49-F238E27FC236}">
                <a16:creationId xmlns:a16="http://schemas.microsoft.com/office/drawing/2014/main" id="{C17B018E-26B3-E842-B50F-4B4E4C926C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8456559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23778375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2506839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1513558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39149587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92556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28847605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23447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520792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Tree>
    <p:extLst>
      <p:ext uri="{BB962C8B-B14F-4D97-AF65-F5344CB8AC3E}">
        <p14:creationId xmlns:p14="http://schemas.microsoft.com/office/powerpoint/2010/main" val="13347555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3978914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graph description</a:t>
            </a:r>
          </a:p>
        </p:txBody>
      </p:sp>
      <p:pic>
        <p:nvPicPr>
          <p:cNvPr id="13" name="Picture 12">
            <a:extLst>
              <a:ext uri="{FF2B5EF4-FFF2-40B4-BE49-F238E27FC236}">
                <a16:creationId xmlns:a16="http://schemas.microsoft.com/office/drawing/2014/main" id="{5BE9A29E-383C-6C4D-A865-B892B4054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65425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227204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7153769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7576756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32C716-926F-4BB2-B6F4-24807395503A}"/>
              </a:ext>
            </a:extLst>
          </p:cNvPr>
          <p:cNvSpPr>
            <a:spLocks/>
          </p:cNvSpPr>
          <p:nvPr/>
        </p:nvSpPr>
        <p:spPr bwMode="auto">
          <a:xfrm>
            <a:off x="-31750" y="0"/>
            <a:ext cx="12223750" cy="895350"/>
          </a:xfrm>
          <a:prstGeom prst="rect">
            <a:avLst/>
          </a:prstGeom>
          <a:solidFill>
            <a:srgbClr val="345065"/>
          </a:solidFill>
          <a:ln>
            <a:noFill/>
          </a:ln>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endParaRPr lang="en-US" altLang="en-US" sz="2400" dirty="0"/>
          </a:p>
        </p:txBody>
      </p:sp>
      <p:sp>
        <p:nvSpPr>
          <p:cNvPr id="4" name="Rectangle 3">
            <a:extLst>
              <a:ext uri="{FF2B5EF4-FFF2-40B4-BE49-F238E27FC236}">
                <a16:creationId xmlns:a16="http://schemas.microsoft.com/office/drawing/2014/main" id="{2D7A5F70-4F2F-4D6F-84DB-2E1A932EE487}"/>
              </a:ext>
            </a:extLst>
          </p:cNvPr>
          <p:cNvSpPr>
            <a:spLocks/>
          </p:cNvSpPr>
          <p:nvPr/>
        </p:nvSpPr>
        <p:spPr bwMode="auto">
          <a:xfrm>
            <a:off x="0" y="6324600"/>
            <a:ext cx="12192000" cy="533400"/>
          </a:xfrm>
          <a:prstGeom prst="rect">
            <a:avLst/>
          </a:prstGeom>
          <a:solidFill>
            <a:srgbClr val="345065"/>
          </a:solidFill>
          <a:ln>
            <a:noFill/>
          </a:ln>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endParaRPr lang="en-US" altLang="en-US" sz="2400" dirty="0"/>
          </a:p>
        </p:txBody>
      </p:sp>
      <p:sp>
        <p:nvSpPr>
          <p:cNvPr id="6" name="TextBox 5">
            <a:extLst>
              <a:ext uri="{FF2B5EF4-FFF2-40B4-BE49-F238E27FC236}">
                <a16:creationId xmlns:a16="http://schemas.microsoft.com/office/drawing/2014/main" id="{E07422BF-8866-4507-864B-48EFAB8B7E16}"/>
              </a:ext>
            </a:extLst>
          </p:cNvPr>
          <p:cNvSpPr txBox="1">
            <a:spLocks noChangeArrowheads="1"/>
          </p:cNvSpPr>
          <p:nvPr/>
        </p:nvSpPr>
        <p:spPr bwMode="auto">
          <a:xfrm>
            <a:off x="26988" y="6500813"/>
            <a:ext cx="641350" cy="379412"/>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auto" hangingPunct="1">
              <a:spcBef>
                <a:spcPts val="0"/>
              </a:spcBef>
              <a:spcAft>
                <a:spcPts val="0"/>
              </a:spcAft>
              <a:defRPr/>
            </a:pPr>
            <a:fld id="{08C1FB3D-9D7A-4882-B27C-9075CF06CA0C}" type="slidenum">
              <a:rPr lang="en-US" altLang="en-US" sz="1867" smtClean="0">
                <a:solidFill>
                  <a:schemeClr val="bg1"/>
                </a:solidFill>
                <a:latin typeface="Arial" panose="020B0604020202020204" pitchFamily="34" charset="0"/>
              </a:rPr>
              <a:pPr eaLnBrk="1" fontAlgn="auto" hangingPunct="1">
                <a:spcBef>
                  <a:spcPts val="0"/>
                </a:spcBef>
                <a:spcAft>
                  <a:spcPts val="0"/>
                </a:spcAft>
                <a:defRPr/>
              </a:pPr>
              <a:t>‹#›</a:t>
            </a:fld>
            <a:endParaRPr lang="en-US" altLang="en-US" sz="1867" dirty="0">
              <a:solidFill>
                <a:schemeClr val="bg1"/>
              </a:solidFill>
              <a:latin typeface="Arial" panose="020B0604020202020204" pitchFamily="34" charset="0"/>
            </a:endParaRPr>
          </a:p>
        </p:txBody>
      </p:sp>
      <p:pic>
        <p:nvPicPr>
          <p:cNvPr id="7" name="Picture 9">
            <a:extLst>
              <a:ext uri="{FF2B5EF4-FFF2-40B4-BE49-F238E27FC236}">
                <a16:creationId xmlns:a16="http://schemas.microsoft.com/office/drawing/2014/main" id="{C0B2E6FA-0FB1-431A-9F3C-A7AFBCC913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2800" y="6438900"/>
            <a:ext cx="3657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1194736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2442-4545-4003-B443-D9533BDB62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CB6BF0-CEF9-4A2D-BE70-B3B77AAD3E73}"/>
              </a:ext>
            </a:extLst>
          </p:cNvPr>
          <p:cNvSpPr>
            <a:spLocks noGrp="1"/>
          </p:cNvSpPr>
          <p:nvPr>
            <p:ph type="dt" sz="half" idx="10"/>
          </p:nvPr>
        </p:nvSpPr>
        <p:spPr/>
        <p:txBody>
          <a:bodyPr/>
          <a:lstStyle/>
          <a:p>
            <a:fld id="{A4EF5CD7-DBC5-4D7C-8AEB-98DA26DD4D68}" type="datetimeFigureOut">
              <a:rPr lang="en-US" smtClean="0"/>
              <a:t>10/14/22</a:t>
            </a:fld>
            <a:endParaRPr lang="en-US" dirty="0"/>
          </a:p>
        </p:txBody>
      </p:sp>
      <p:sp>
        <p:nvSpPr>
          <p:cNvPr id="4" name="Footer Placeholder 3">
            <a:extLst>
              <a:ext uri="{FF2B5EF4-FFF2-40B4-BE49-F238E27FC236}">
                <a16:creationId xmlns:a16="http://schemas.microsoft.com/office/drawing/2014/main" id="{434CFDF7-465A-45E9-A387-060F91B99D9B}"/>
              </a:ext>
            </a:extLst>
          </p:cNvPr>
          <p:cNvSpPr>
            <a:spLocks noGrp="1"/>
          </p:cNvSpPr>
          <p:nvPr>
            <p:ph type="ftr" sz="quarter" idx="11"/>
          </p:nvPr>
        </p:nvSpPr>
        <p:spPr/>
        <p:txBody>
          <a:bodyPr/>
          <a:lstStyle/>
          <a:p>
            <a:r>
              <a:rPr lang="en-US" dirty="0"/>
              <a:t>CUI//[Insert CUI Category(ies) in alphabetical order separated by single slashes]</a:t>
            </a:r>
          </a:p>
        </p:txBody>
      </p:sp>
      <p:sp>
        <p:nvSpPr>
          <p:cNvPr id="5" name="Slide Number Placeholder 4">
            <a:extLst>
              <a:ext uri="{FF2B5EF4-FFF2-40B4-BE49-F238E27FC236}">
                <a16:creationId xmlns:a16="http://schemas.microsoft.com/office/drawing/2014/main" id="{92D3358F-F330-4C31-A565-B97E3222BEFA}"/>
              </a:ext>
            </a:extLst>
          </p:cNvPr>
          <p:cNvSpPr>
            <a:spLocks noGrp="1"/>
          </p:cNvSpPr>
          <p:nvPr>
            <p:ph type="sldNum" sz="quarter" idx="12"/>
          </p:nvPr>
        </p:nvSpPr>
        <p:spPr/>
        <p:txBody>
          <a:bodyPr/>
          <a:lstStyle/>
          <a:p>
            <a:fld id="{0E588DAA-4848-48CA-9FC9-2BD67EAD2930}" type="slidenum">
              <a:rPr lang="en-US" smtClean="0"/>
              <a:pPr/>
              <a:t>‹#›</a:t>
            </a:fld>
            <a:endParaRPr lang="en-US" dirty="0"/>
          </a:p>
        </p:txBody>
      </p:sp>
      <p:sp>
        <p:nvSpPr>
          <p:cNvPr id="7" name="Text Placeholder 6">
            <a:extLst>
              <a:ext uri="{FF2B5EF4-FFF2-40B4-BE49-F238E27FC236}">
                <a16:creationId xmlns:a16="http://schemas.microsoft.com/office/drawing/2014/main" id="{C375FAF7-6044-44ED-9E32-EFC1C2AD0A12}"/>
              </a:ext>
            </a:extLst>
          </p:cNvPr>
          <p:cNvSpPr>
            <a:spLocks noGrp="1"/>
          </p:cNvSpPr>
          <p:nvPr>
            <p:ph type="body" sz="quarter" idx="13" hasCustomPrompt="1"/>
          </p:nvPr>
        </p:nvSpPr>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6D4DE20-FFC0-462D-8C8F-E406E1517ED8}"/>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9351756"/>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9DD5-D0F5-46B1-9FDC-CB751B437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E67D78-D0FE-4597-B67D-ABB3FAA37BB4}"/>
              </a:ext>
            </a:extLst>
          </p:cNvPr>
          <p:cNvSpPr>
            <a:spLocks noGrp="1"/>
          </p:cNvSpPr>
          <p:nvPr>
            <p:ph type="dt" sz="half" idx="10"/>
          </p:nvPr>
        </p:nvSpPr>
        <p:spPr/>
        <p:txBody>
          <a:bodyPr/>
          <a:lstStyle/>
          <a:p>
            <a:fld id="{A4EF5CD7-DBC5-4D7C-8AEB-98DA26DD4D68}" type="datetimeFigureOut">
              <a:rPr lang="en-US" smtClean="0"/>
              <a:t>10/14/22</a:t>
            </a:fld>
            <a:endParaRPr lang="en-US" dirty="0"/>
          </a:p>
        </p:txBody>
      </p:sp>
      <p:sp>
        <p:nvSpPr>
          <p:cNvPr id="4" name="Footer Placeholder 3">
            <a:extLst>
              <a:ext uri="{FF2B5EF4-FFF2-40B4-BE49-F238E27FC236}">
                <a16:creationId xmlns:a16="http://schemas.microsoft.com/office/drawing/2014/main" id="{F79F07A8-DEFC-4F78-9BFE-CA4DAFD78F24}"/>
              </a:ext>
            </a:extLst>
          </p:cNvPr>
          <p:cNvSpPr>
            <a:spLocks noGrp="1"/>
          </p:cNvSpPr>
          <p:nvPr>
            <p:ph type="ftr" sz="quarter" idx="11"/>
          </p:nvPr>
        </p:nvSpPr>
        <p:spPr/>
        <p:txBody>
          <a:bodyPr/>
          <a:lstStyle/>
          <a:p>
            <a:r>
              <a:rPr lang="en-US" dirty="0"/>
              <a:t>CUI//[Insert CUI Category(ies) in alphabetical order separated by single slashes]</a:t>
            </a:r>
          </a:p>
        </p:txBody>
      </p:sp>
      <p:sp>
        <p:nvSpPr>
          <p:cNvPr id="5" name="Slide Number Placeholder 4">
            <a:extLst>
              <a:ext uri="{FF2B5EF4-FFF2-40B4-BE49-F238E27FC236}">
                <a16:creationId xmlns:a16="http://schemas.microsoft.com/office/drawing/2014/main" id="{EFAE79E1-2FC0-4082-ABC0-58CCC90CA8B7}"/>
              </a:ext>
            </a:extLst>
          </p:cNvPr>
          <p:cNvSpPr>
            <a:spLocks noGrp="1"/>
          </p:cNvSpPr>
          <p:nvPr>
            <p:ph type="sldNum" sz="quarter" idx="12"/>
          </p:nvPr>
        </p:nvSpPr>
        <p:spPr/>
        <p:txBody>
          <a:bodyPr/>
          <a:lstStyle/>
          <a:p>
            <a:fld id="{0E588DAA-4848-48CA-9FC9-2BD67EAD2930}" type="slidenum">
              <a:rPr lang="en-US" smtClean="0"/>
              <a:pPr/>
              <a:t>‹#›</a:t>
            </a:fld>
            <a:endParaRPr lang="en-US" dirty="0"/>
          </a:p>
        </p:txBody>
      </p:sp>
      <p:sp>
        <p:nvSpPr>
          <p:cNvPr id="8" name="Text Placeholder 2">
            <a:extLst>
              <a:ext uri="{FF2B5EF4-FFF2-40B4-BE49-F238E27FC236}">
                <a16:creationId xmlns:a16="http://schemas.microsoft.com/office/drawing/2014/main" id="{4E146575-48C6-438C-8D0F-B53228BC17C6}"/>
              </a:ext>
            </a:extLst>
          </p:cNvPr>
          <p:cNvSpPr>
            <a:spLocks noGrp="1"/>
          </p:cNvSpPr>
          <p:nvPr>
            <p:ph type="body" sz="quarter" idx="22" hasCustomPrompt="1"/>
          </p:nvPr>
        </p:nvSpPr>
        <p:spPr>
          <a:xfrm>
            <a:off x="6685325"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9" name="Text Placeholder 2">
            <a:extLst>
              <a:ext uri="{FF2B5EF4-FFF2-40B4-BE49-F238E27FC236}">
                <a16:creationId xmlns:a16="http://schemas.microsoft.com/office/drawing/2014/main" id="{B7A3264D-B40E-4CFD-91C4-AF259405CDD9}"/>
              </a:ext>
            </a:extLst>
          </p:cNvPr>
          <p:cNvSpPr>
            <a:spLocks noGrp="1"/>
          </p:cNvSpPr>
          <p:nvPr>
            <p:ph type="body" sz="quarter" idx="23" hasCustomPrompt="1"/>
          </p:nvPr>
        </p:nvSpPr>
        <p:spPr>
          <a:xfrm>
            <a:off x="914399"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cxnSp>
        <p:nvCxnSpPr>
          <p:cNvPr id="10" name="Straight Connector 9">
            <a:extLst>
              <a:ext uri="{FF2B5EF4-FFF2-40B4-BE49-F238E27FC236}">
                <a16:creationId xmlns:a16="http://schemas.microsoft.com/office/drawing/2014/main" id="{70EBBA0E-62DB-49A1-B7B0-E929B2A44784}"/>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2" name="Text Placeholder 11">
            <a:extLst>
              <a:ext uri="{FF2B5EF4-FFF2-40B4-BE49-F238E27FC236}">
                <a16:creationId xmlns:a16="http://schemas.microsoft.com/office/drawing/2014/main" id="{81C80641-8017-48B9-8B28-5D9A31A4CB5D}"/>
              </a:ext>
            </a:extLst>
          </p:cNvPr>
          <p:cNvSpPr>
            <a:spLocks noGrp="1"/>
          </p:cNvSpPr>
          <p:nvPr>
            <p:ph type="body" sz="quarter" idx="24" hasCustomPrompt="1"/>
          </p:nvPr>
        </p:nvSpPr>
        <p:spPr>
          <a:xfrm>
            <a:off x="914400" y="3096870"/>
            <a:ext cx="4592638" cy="2435249"/>
          </a:xfrm>
        </p:spPr>
        <p:txBody>
          <a:bodyPr>
            <a:normAutofit/>
          </a:bodyPr>
          <a:lstStyle>
            <a:lvl1pPr>
              <a:defRPr sz="14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p:txBody>
      </p:sp>
      <p:sp>
        <p:nvSpPr>
          <p:cNvPr id="13" name="Text Placeholder 11">
            <a:extLst>
              <a:ext uri="{FF2B5EF4-FFF2-40B4-BE49-F238E27FC236}">
                <a16:creationId xmlns:a16="http://schemas.microsoft.com/office/drawing/2014/main" id="{ECD698A6-B30B-40C1-A044-BB3737FFCC37}"/>
              </a:ext>
            </a:extLst>
          </p:cNvPr>
          <p:cNvSpPr>
            <a:spLocks noGrp="1"/>
          </p:cNvSpPr>
          <p:nvPr>
            <p:ph type="body" sz="quarter" idx="25" hasCustomPrompt="1"/>
          </p:nvPr>
        </p:nvSpPr>
        <p:spPr>
          <a:xfrm>
            <a:off x="6668278" y="3096870"/>
            <a:ext cx="4592638" cy="2435249"/>
          </a:xfrm>
        </p:spPr>
        <p:txBody>
          <a:bodyPr>
            <a:normAutofit/>
          </a:bodyPr>
          <a:lstStyle>
            <a:lvl1pPr>
              <a:defRPr sz="1400"/>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eros </a:t>
            </a:r>
            <a:r>
              <a:rPr lang="en-US" dirty="0" err="1"/>
              <a:t>quis</a:t>
            </a:r>
            <a:r>
              <a:rPr lang="en-US" dirty="0"/>
              <a:t> </a:t>
            </a:r>
            <a:r>
              <a:rPr lang="en-US" dirty="0" err="1"/>
              <a:t>urna</a:t>
            </a:r>
            <a:r>
              <a:rPr lang="en-US" dirty="0"/>
              <a:t>.</a:t>
            </a:r>
          </a:p>
          <a:p>
            <a:pPr lvl="0"/>
            <a:r>
              <a:rPr lang="en-US" dirty="0"/>
              <a:t>Nunc </a:t>
            </a:r>
            <a:r>
              <a:rPr lang="en-US" dirty="0" err="1"/>
              <a:t>viverra</a:t>
            </a:r>
            <a:r>
              <a:rPr lang="en-US" dirty="0"/>
              <a:t> </a:t>
            </a:r>
            <a:r>
              <a:rPr lang="en-US" dirty="0" err="1"/>
              <a:t>imperdiet</a:t>
            </a:r>
            <a:r>
              <a:rPr lang="en-US" dirty="0"/>
              <a:t> </a:t>
            </a:r>
            <a:r>
              <a:rPr lang="en-US" dirty="0" err="1"/>
              <a:t>enim</a:t>
            </a:r>
            <a:r>
              <a:rPr lang="en-US" dirty="0"/>
              <a:t>. </a:t>
            </a:r>
            <a:r>
              <a:rPr lang="en-US" dirty="0" err="1"/>
              <a:t>Fusce</a:t>
            </a:r>
            <a:r>
              <a:rPr lang="en-US" dirty="0"/>
              <a:t> est. </a:t>
            </a:r>
            <a:r>
              <a:rPr lang="en-US" dirty="0" err="1"/>
              <a:t>Vivamus</a:t>
            </a:r>
            <a:r>
              <a:rPr lang="en-US" dirty="0"/>
              <a:t> a </a:t>
            </a:r>
            <a:r>
              <a:rPr lang="en-US" dirty="0" err="1"/>
              <a:t>tellus</a:t>
            </a:r>
            <a:r>
              <a:rPr lang="en-US" dirty="0"/>
              <a:t>.</a:t>
            </a:r>
          </a:p>
          <a:p>
            <a:pPr lvl="0"/>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Proin pharetra </a:t>
            </a:r>
            <a:r>
              <a:rPr lang="en-US" dirty="0" err="1"/>
              <a:t>nonummy</a:t>
            </a:r>
            <a:r>
              <a:rPr lang="en-US" dirty="0"/>
              <a:t> </a:t>
            </a:r>
            <a:r>
              <a:rPr lang="en-US" dirty="0" err="1"/>
              <a:t>pede</a:t>
            </a:r>
            <a:r>
              <a:rPr lang="en-US" dirty="0"/>
              <a:t>. </a:t>
            </a:r>
            <a:r>
              <a:rPr lang="en-US" dirty="0" err="1"/>
              <a:t>Mauris</a:t>
            </a:r>
            <a:r>
              <a:rPr lang="en-US" dirty="0"/>
              <a:t> et </a:t>
            </a:r>
            <a:r>
              <a:rPr lang="en-US" dirty="0" err="1"/>
              <a:t>orci</a:t>
            </a:r>
            <a:r>
              <a:rPr lang="en-US" dirty="0"/>
              <a:t>.</a:t>
            </a:r>
          </a:p>
        </p:txBody>
      </p:sp>
    </p:spTree>
    <p:extLst>
      <p:ext uri="{BB962C8B-B14F-4D97-AF65-F5344CB8AC3E}">
        <p14:creationId xmlns:p14="http://schemas.microsoft.com/office/powerpoint/2010/main" val="1983959028"/>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172D-E512-4C51-A562-08E5C4276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5B3DB3-4A58-40E4-AAB9-27E12E478E23}"/>
              </a:ext>
            </a:extLst>
          </p:cNvPr>
          <p:cNvSpPr>
            <a:spLocks noGrp="1"/>
          </p:cNvSpPr>
          <p:nvPr>
            <p:ph type="dt" sz="half" idx="10"/>
          </p:nvPr>
        </p:nvSpPr>
        <p:spPr/>
        <p:txBody>
          <a:bodyPr/>
          <a:lstStyle/>
          <a:p>
            <a:fld id="{A4EF5CD7-DBC5-4D7C-8AEB-98DA26DD4D68}" type="datetimeFigureOut">
              <a:rPr lang="en-US" smtClean="0"/>
              <a:t>10/14/22</a:t>
            </a:fld>
            <a:endParaRPr lang="en-US" dirty="0"/>
          </a:p>
        </p:txBody>
      </p:sp>
      <p:sp>
        <p:nvSpPr>
          <p:cNvPr id="4" name="Footer Placeholder 3">
            <a:extLst>
              <a:ext uri="{FF2B5EF4-FFF2-40B4-BE49-F238E27FC236}">
                <a16:creationId xmlns:a16="http://schemas.microsoft.com/office/drawing/2014/main" id="{BDAAD6DF-AC16-47B7-BD63-1A0B49313B42}"/>
              </a:ext>
            </a:extLst>
          </p:cNvPr>
          <p:cNvSpPr>
            <a:spLocks noGrp="1"/>
          </p:cNvSpPr>
          <p:nvPr>
            <p:ph type="ftr" sz="quarter" idx="11"/>
          </p:nvPr>
        </p:nvSpPr>
        <p:spPr/>
        <p:txBody>
          <a:bodyPr/>
          <a:lstStyle/>
          <a:p>
            <a:r>
              <a:rPr lang="en-US" dirty="0"/>
              <a:t>CUI//[Insert CUI Category(ies) in alphabetical order separated by single slashes]</a:t>
            </a:r>
          </a:p>
        </p:txBody>
      </p:sp>
      <p:sp>
        <p:nvSpPr>
          <p:cNvPr id="5" name="Slide Number Placeholder 4">
            <a:extLst>
              <a:ext uri="{FF2B5EF4-FFF2-40B4-BE49-F238E27FC236}">
                <a16:creationId xmlns:a16="http://schemas.microsoft.com/office/drawing/2014/main" id="{4710A67F-C4F1-47B5-BFED-53488DF537B2}"/>
              </a:ext>
            </a:extLst>
          </p:cNvPr>
          <p:cNvSpPr>
            <a:spLocks noGrp="1"/>
          </p:cNvSpPr>
          <p:nvPr>
            <p:ph type="sldNum" sz="quarter" idx="12"/>
          </p:nvPr>
        </p:nvSpPr>
        <p:spPr/>
        <p:txBody>
          <a:bodyPr/>
          <a:lstStyle/>
          <a:p>
            <a:fld id="{0E588DAA-4848-48CA-9FC9-2BD67EAD2930}" type="slidenum">
              <a:rPr lang="en-US" smtClean="0"/>
              <a:pPr/>
              <a:t>‹#›</a:t>
            </a:fld>
            <a:endParaRPr lang="en-US" dirty="0"/>
          </a:p>
        </p:txBody>
      </p:sp>
      <p:sp>
        <p:nvSpPr>
          <p:cNvPr id="6" name="Picture Placeholder 31">
            <a:extLst>
              <a:ext uri="{FF2B5EF4-FFF2-40B4-BE49-F238E27FC236}">
                <a16:creationId xmlns:a16="http://schemas.microsoft.com/office/drawing/2014/main" id="{CCE849CF-E088-4F11-B994-DABB77ACDF43}"/>
              </a:ext>
            </a:extLst>
          </p:cNvPr>
          <p:cNvSpPr>
            <a:spLocks noGrp="1"/>
          </p:cNvSpPr>
          <p:nvPr>
            <p:ph type="pic" sz="quarter" idx="28" hasCustomPrompt="1"/>
          </p:nvPr>
        </p:nvSpPr>
        <p:spPr>
          <a:xfrm>
            <a:off x="914401"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7" name="Text Placeholder 2">
            <a:extLst>
              <a:ext uri="{FF2B5EF4-FFF2-40B4-BE49-F238E27FC236}">
                <a16:creationId xmlns:a16="http://schemas.microsoft.com/office/drawing/2014/main" id="{E24A8340-470E-4E31-B41E-77E26152A3D1}"/>
              </a:ext>
            </a:extLst>
          </p:cNvPr>
          <p:cNvSpPr>
            <a:spLocks noGrp="1"/>
          </p:cNvSpPr>
          <p:nvPr>
            <p:ph type="body" sz="quarter" idx="31" hasCustomPrompt="1"/>
          </p:nvPr>
        </p:nvSpPr>
        <p:spPr>
          <a:xfrm>
            <a:off x="914401"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C58367B5-5FBB-4D2F-B65A-BFD9DEE2647C}"/>
              </a:ext>
            </a:extLst>
          </p:cNvPr>
          <p:cNvSpPr>
            <a:spLocks noGrp="1"/>
          </p:cNvSpPr>
          <p:nvPr>
            <p:ph type="body" sz="quarter" idx="33" hasCustomPrompt="1"/>
          </p:nvPr>
        </p:nvSpPr>
        <p:spPr>
          <a:xfrm>
            <a:off x="914400"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9" name="Picture Placeholder 31">
            <a:extLst>
              <a:ext uri="{FF2B5EF4-FFF2-40B4-BE49-F238E27FC236}">
                <a16:creationId xmlns:a16="http://schemas.microsoft.com/office/drawing/2014/main" id="{D10D8DC4-A4F8-4B01-A972-FB3D6A675199}"/>
              </a:ext>
            </a:extLst>
          </p:cNvPr>
          <p:cNvSpPr>
            <a:spLocks noGrp="1"/>
          </p:cNvSpPr>
          <p:nvPr>
            <p:ph type="pic" sz="quarter" idx="39" hasCustomPrompt="1"/>
          </p:nvPr>
        </p:nvSpPr>
        <p:spPr>
          <a:xfrm>
            <a:off x="9140882"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0" name="Text Placeholder 2">
            <a:extLst>
              <a:ext uri="{FF2B5EF4-FFF2-40B4-BE49-F238E27FC236}">
                <a16:creationId xmlns:a16="http://schemas.microsoft.com/office/drawing/2014/main" id="{A7588ED3-DAB4-4C99-AC55-0415CFC71461}"/>
              </a:ext>
            </a:extLst>
          </p:cNvPr>
          <p:cNvSpPr>
            <a:spLocks noGrp="1"/>
          </p:cNvSpPr>
          <p:nvPr>
            <p:ph type="body" sz="quarter" idx="40" hasCustomPrompt="1"/>
          </p:nvPr>
        </p:nvSpPr>
        <p:spPr>
          <a:xfrm>
            <a:off x="9140882"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1" name="Text Placeholder 2">
            <a:extLst>
              <a:ext uri="{FF2B5EF4-FFF2-40B4-BE49-F238E27FC236}">
                <a16:creationId xmlns:a16="http://schemas.microsoft.com/office/drawing/2014/main" id="{92EDAC95-49DC-443F-A584-4985B2FD7856}"/>
              </a:ext>
            </a:extLst>
          </p:cNvPr>
          <p:cNvSpPr>
            <a:spLocks noGrp="1"/>
          </p:cNvSpPr>
          <p:nvPr>
            <p:ph type="body" sz="quarter" idx="41" hasCustomPrompt="1"/>
          </p:nvPr>
        </p:nvSpPr>
        <p:spPr>
          <a:xfrm>
            <a:off x="9140881"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12" name="Picture Placeholder 31">
            <a:extLst>
              <a:ext uri="{FF2B5EF4-FFF2-40B4-BE49-F238E27FC236}">
                <a16:creationId xmlns:a16="http://schemas.microsoft.com/office/drawing/2014/main" id="{EE5036B6-B60A-4282-B33F-EABE3B214504}"/>
              </a:ext>
            </a:extLst>
          </p:cNvPr>
          <p:cNvSpPr>
            <a:spLocks noGrp="1"/>
          </p:cNvSpPr>
          <p:nvPr>
            <p:ph type="pic" sz="quarter" idx="42" hasCustomPrompt="1"/>
          </p:nvPr>
        </p:nvSpPr>
        <p:spPr>
          <a:xfrm>
            <a:off x="3662856"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3" name="Text Placeholder 2">
            <a:extLst>
              <a:ext uri="{FF2B5EF4-FFF2-40B4-BE49-F238E27FC236}">
                <a16:creationId xmlns:a16="http://schemas.microsoft.com/office/drawing/2014/main" id="{E487017B-860E-4764-A60F-79DE0EA419F8}"/>
              </a:ext>
            </a:extLst>
          </p:cNvPr>
          <p:cNvSpPr>
            <a:spLocks noGrp="1"/>
          </p:cNvSpPr>
          <p:nvPr>
            <p:ph type="body" sz="quarter" idx="43" hasCustomPrompt="1"/>
          </p:nvPr>
        </p:nvSpPr>
        <p:spPr>
          <a:xfrm>
            <a:off x="366285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4" name="Text Placeholder 2">
            <a:extLst>
              <a:ext uri="{FF2B5EF4-FFF2-40B4-BE49-F238E27FC236}">
                <a16:creationId xmlns:a16="http://schemas.microsoft.com/office/drawing/2014/main" id="{AAB74382-3BD5-4A09-BE44-8DA7F20AF6C3}"/>
              </a:ext>
            </a:extLst>
          </p:cNvPr>
          <p:cNvSpPr>
            <a:spLocks noGrp="1"/>
          </p:cNvSpPr>
          <p:nvPr>
            <p:ph type="body" sz="quarter" idx="44" hasCustomPrompt="1"/>
          </p:nvPr>
        </p:nvSpPr>
        <p:spPr>
          <a:xfrm>
            <a:off x="366285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15" name="Picture Placeholder 31">
            <a:extLst>
              <a:ext uri="{FF2B5EF4-FFF2-40B4-BE49-F238E27FC236}">
                <a16:creationId xmlns:a16="http://schemas.microsoft.com/office/drawing/2014/main" id="{C541E9CF-07F6-480D-BFF1-323484748561}"/>
              </a:ext>
            </a:extLst>
          </p:cNvPr>
          <p:cNvSpPr>
            <a:spLocks noGrp="1"/>
          </p:cNvSpPr>
          <p:nvPr>
            <p:ph type="pic" sz="quarter" idx="45" hasCustomPrompt="1"/>
          </p:nvPr>
        </p:nvSpPr>
        <p:spPr>
          <a:xfrm>
            <a:off x="6392426"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6" name="Text Placeholder 2">
            <a:extLst>
              <a:ext uri="{FF2B5EF4-FFF2-40B4-BE49-F238E27FC236}">
                <a16:creationId xmlns:a16="http://schemas.microsoft.com/office/drawing/2014/main" id="{D6418911-08BC-45EE-BF8A-6EBD4CD499B4}"/>
              </a:ext>
            </a:extLst>
          </p:cNvPr>
          <p:cNvSpPr>
            <a:spLocks noGrp="1"/>
          </p:cNvSpPr>
          <p:nvPr>
            <p:ph type="body" sz="quarter" idx="46" hasCustomPrompt="1"/>
          </p:nvPr>
        </p:nvSpPr>
        <p:spPr>
          <a:xfrm>
            <a:off x="639242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7" name="Text Placeholder 2">
            <a:extLst>
              <a:ext uri="{FF2B5EF4-FFF2-40B4-BE49-F238E27FC236}">
                <a16:creationId xmlns:a16="http://schemas.microsoft.com/office/drawing/2014/main" id="{0D997B91-0B7C-4E39-B319-2AD33E189B8B}"/>
              </a:ext>
            </a:extLst>
          </p:cNvPr>
          <p:cNvSpPr>
            <a:spLocks noGrp="1"/>
          </p:cNvSpPr>
          <p:nvPr>
            <p:ph type="body" sz="quarter" idx="47" hasCustomPrompt="1"/>
          </p:nvPr>
        </p:nvSpPr>
        <p:spPr>
          <a:xfrm>
            <a:off x="639242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cxnSp>
        <p:nvCxnSpPr>
          <p:cNvPr id="18" name="Straight Connector 17">
            <a:extLst>
              <a:ext uri="{FF2B5EF4-FFF2-40B4-BE49-F238E27FC236}">
                <a16:creationId xmlns:a16="http://schemas.microsoft.com/office/drawing/2014/main" id="{9B962C7D-0939-4CBA-A175-809C6A530E71}"/>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14278635"/>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wo Columns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400" b="0" i="0">
                <a:latin typeface="Calibri" panose="020F0502020204030204" pitchFamily="34" charset="0"/>
                <a:cs typeface="Calibri" panose="020F0502020204030204" pitchFamily="34" charset="0"/>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400" b="0" i="0">
                <a:latin typeface="Calibri" panose="020F0502020204030204" pitchFamily="34" charset="0"/>
                <a:cs typeface="Calibri" panose="020F0502020204030204" pitchFamily="34" charset="0"/>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1" name="Text Placeholder 2">
            <a:extLst>
              <a:ext uri="{FF2B5EF4-FFF2-40B4-BE49-F238E27FC236}">
                <a16:creationId xmlns:a16="http://schemas.microsoft.com/office/drawing/2014/main" id="{588461D9-82D3-4007-B82F-3531D84773C5}"/>
              </a:ext>
            </a:extLst>
          </p:cNvPr>
          <p:cNvSpPr>
            <a:spLocks noGrp="1"/>
          </p:cNvSpPr>
          <p:nvPr>
            <p:ph type="body" sz="quarter" idx="24" hasCustomPrompt="1"/>
          </p:nvPr>
        </p:nvSpPr>
        <p:spPr>
          <a:xfrm>
            <a:off x="914311" y="1244409"/>
            <a:ext cx="7094863" cy="322501"/>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12" name="Straight Connector 11">
            <a:extLst>
              <a:ext uri="{FF2B5EF4-FFF2-40B4-BE49-F238E27FC236}">
                <a16:creationId xmlns:a16="http://schemas.microsoft.com/office/drawing/2014/main" id="{B582E016-8A43-4CE6-91C6-294EA99932C3}"/>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203321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Only (No Sub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519860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Aenean lacinia </a:t>
            </a:r>
            <a:r>
              <a:rPr lang="en-US" dirty="0" err="1"/>
              <a:t>bibendum</a:t>
            </a:r>
            <a:r>
              <a:rPr lang="en-US" dirty="0"/>
              <a:t> </a:t>
            </a:r>
            <a:r>
              <a:rPr lang="en-US" dirty="0" err="1"/>
              <a:t>nulla</a:t>
            </a:r>
            <a:r>
              <a:rPr lang="en-US" dirty="0"/>
              <a:t> sed </a:t>
            </a:r>
            <a:r>
              <a:rPr lang="en-US" dirty="0" err="1"/>
              <a:t>consectetur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281694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One Column (No Subtitle)">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600" b="0" i="0">
                <a:solidFill>
                  <a:schemeClr val="tx1"/>
                </a:solidFill>
                <a:latin typeface="Calibri" panose="020F0502020204030204" pitchFamily="34" charset="0"/>
                <a:cs typeface="Calibri" panose="020F0502020204030204" pitchFamily="34" charset="0"/>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2251926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96874" y="1258824"/>
            <a:ext cx="1173480" cy="0"/>
          </a:xfrm>
          <a:custGeom>
            <a:avLst/>
            <a:gdLst/>
            <a:ahLst/>
            <a:cxnLst/>
            <a:rect l="l" t="t" r="r" b="b"/>
            <a:pathLst>
              <a:path w="1173480">
                <a:moveTo>
                  <a:pt x="0" y="0"/>
                </a:moveTo>
                <a:lnTo>
                  <a:pt x="1173162" y="0"/>
                </a:lnTo>
              </a:path>
            </a:pathLst>
          </a:custGeom>
          <a:ln w="79375">
            <a:solidFill>
              <a:srgbClr val="3DA01B"/>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10253471" y="259080"/>
            <a:ext cx="1560575" cy="217169"/>
          </a:xfrm>
          <a:prstGeom prst="rect">
            <a:avLst/>
          </a:prstGeom>
        </p:spPr>
      </p:pic>
      <p:sp>
        <p:nvSpPr>
          <p:cNvPr id="2" name="Holder 2"/>
          <p:cNvSpPr>
            <a:spLocks noGrp="1"/>
          </p:cNvSpPr>
          <p:nvPr>
            <p:ph type="ctrTitle"/>
          </p:nvPr>
        </p:nvSpPr>
        <p:spPr>
          <a:xfrm>
            <a:off x="900112" y="469074"/>
            <a:ext cx="4447540" cy="635635"/>
          </a:xfrm>
          <a:prstGeom prst="rect">
            <a:avLst/>
          </a:prstGeom>
        </p:spPr>
        <p:txBody>
          <a:bodyPr wrap="square" lIns="0" tIns="0" rIns="0" bIns="0">
            <a:spAutoFit/>
          </a:bodyPr>
          <a:lstStyle>
            <a:lvl1pPr>
              <a:defRPr sz="4000" b="1" i="0">
                <a:solidFill>
                  <a:srgbClr val="181817"/>
                </a:solidFill>
                <a:latin typeface="Arial Narrow"/>
                <a:cs typeface="Arial Narrow"/>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8768568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14400" y="1325880"/>
            <a:ext cx="1143000" cy="0"/>
          </a:xfrm>
          <a:custGeom>
            <a:avLst/>
            <a:gdLst/>
            <a:ahLst/>
            <a:cxnLst/>
            <a:rect l="l" t="t" r="r" b="b"/>
            <a:pathLst>
              <a:path w="1143000">
                <a:moveTo>
                  <a:pt x="0" y="0"/>
                </a:moveTo>
                <a:lnTo>
                  <a:pt x="1143000" y="0"/>
                </a:lnTo>
              </a:path>
            </a:pathLst>
          </a:custGeom>
          <a:ln w="79375">
            <a:solidFill>
              <a:srgbClr val="3DA01B"/>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7734662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7" name="Holder 7"/>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2432559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5" name="Holder 5"/>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2704471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4" name="Holder 4"/>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0253653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2570129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657350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909072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732430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Donec </a:t>
            </a:r>
            <a:r>
              <a:rPr lang="en-US" dirty="0" err="1"/>
              <a:t>ullamcorper</a:t>
            </a:r>
            <a:r>
              <a:rPr lang="en-US" dirty="0"/>
              <a:t> </a:t>
            </a:r>
            <a:r>
              <a:rPr lang="en-US" dirty="0" err="1"/>
              <a:t>nulla</a:t>
            </a:r>
            <a:r>
              <a:rPr lang="en-US" dirty="0"/>
              <a:t> non </a:t>
            </a:r>
            <a:r>
              <a:rPr lang="en-US" dirty="0" err="1"/>
              <a:t>metus</a:t>
            </a:r>
            <a:r>
              <a:rPr lang="en-US" dirty="0"/>
              <a:t> auctor </a:t>
            </a:r>
            <a:r>
              <a:rPr lang="en-US" dirty="0" err="1"/>
              <a:t>fringilla</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Donec </a:t>
            </a:r>
            <a:r>
              <a:rPr lang="en-US" dirty="0" err="1"/>
              <a:t>ullamcorper</a:t>
            </a:r>
            <a:r>
              <a:rPr lang="en-US" dirty="0"/>
              <a:t> </a:t>
            </a:r>
            <a:r>
              <a:rPr lang="en-US" dirty="0" err="1"/>
              <a:t>nulla</a:t>
            </a:r>
            <a:r>
              <a:rPr lang="en-US" dirty="0"/>
              <a:t> non </a:t>
            </a:r>
            <a:r>
              <a:rPr lang="en-US" dirty="0" err="1"/>
              <a:t>metus</a:t>
            </a:r>
            <a:r>
              <a:rPr lang="en-US" dirty="0"/>
              <a:t> auctor </a:t>
            </a:r>
            <a:r>
              <a:rPr lang="en-US" dirty="0" err="1"/>
              <a:t>fringilla</a:t>
            </a:r>
            <a:r>
              <a:rPr lang="en-US" dirty="0"/>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3" name="Picture 12">
            <a:extLst>
              <a:ext uri="{FF2B5EF4-FFF2-40B4-BE49-F238E27FC236}">
                <a16:creationId xmlns:a16="http://schemas.microsoft.com/office/drawing/2014/main" id="{9E27B5CF-14CA-7240-B5CF-102A1143CF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5988256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418130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15539480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2" name="Graphic 1">
            <a:extLst>
              <a:ext uri="{FF2B5EF4-FFF2-40B4-BE49-F238E27FC236}">
                <a16:creationId xmlns:a16="http://schemas.microsoft.com/office/drawing/2014/main" id="{D78AB6A2-49FA-867C-6F17-2431F1FFDA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5437553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252482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5164300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3652048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4120294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7322102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48037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55907614-2DE8-AE42-8A47-090BD4943D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2140366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7447884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12213778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659191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718564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070346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488623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198056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14465770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3775822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0438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7014667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1499578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8495073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37428234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728185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204641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2066718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786706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005943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42419465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07780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8" name="Picture 7">
            <a:extLst>
              <a:ext uri="{FF2B5EF4-FFF2-40B4-BE49-F238E27FC236}">
                <a16:creationId xmlns:a16="http://schemas.microsoft.com/office/drawing/2014/main" id="{9DDA3EF6-9DC2-1343-AA2A-E04A85E586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17537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9413936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4576608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6265029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7150066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Rectangle 6"/>
          <p:cNvSpPr>
            <a:spLocks/>
          </p:cNvSpPr>
          <p:nvPr userDrawn="1"/>
        </p:nvSpPr>
        <p:spPr bwMode="auto">
          <a:xfrm>
            <a:off x="-19463" y="14"/>
            <a:ext cx="12223629" cy="895336"/>
          </a:xfrm>
          <a:prstGeom prst="rect">
            <a:avLst/>
          </a:prstGeom>
          <a:solidFill>
            <a:srgbClr val="345065"/>
          </a:solidFill>
          <a:ln>
            <a:noFill/>
          </a:ln>
        </p:spPr>
        <p:txBody>
          <a:bodyPr lIns="0" tIns="0" rIns="0" bIns="0"/>
          <a:lstStyle/>
          <a:p>
            <a:endParaRPr lang="en-US" sz="1800"/>
          </a:p>
        </p:txBody>
      </p:sp>
      <p:sp>
        <p:nvSpPr>
          <p:cNvPr id="8" name="Title 1"/>
          <p:cNvSpPr>
            <a:spLocks noGrp="1"/>
          </p:cNvSpPr>
          <p:nvPr>
            <p:ph type="title" hasCustomPrompt="1"/>
          </p:nvPr>
        </p:nvSpPr>
        <p:spPr>
          <a:xfrm>
            <a:off x="300115" y="198183"/>
            <a:ext cx="8771024" cy="485774"/>
          </a:xfrm>
          <a:prstGeom prst="rect">
            <a:avLst/>
          </a:prstGeom>
        </p:spPr>
        <p:txBody>
          <a:bodyPr/>
          <a:lstStyle>
            <a:lvl1pPr algn="l">
              <a:defRPr sz="2800">
                <a:solidFill>
                  <a:schemeClr val="bg1"/>
                </a:solidFill>
                <a:latin typeface="Arial"/>
                <a:cs typeface="Arial"/>
              </a:defRPr>
            </a:lvl1pPr>
          </a:lstStyle>
          <a:p>
            <a:r>
              <a:rPr lang="en-US"/>
              <a:t>CLICK TO ADD TITLE</a:t>
            </a:r>
          </a:p>
        </p:txBody>
      </p:sp>
      <p:sp>
        <p:nvSpPr>
          <p:cNvPr id="9" name="TextBox 8"/>
          <p:cNvSpPr txBox="1"/>
          <p:nvPr userDrawn="1"/>
        </p:nvSpPr>
        <p:spPr>
          <a:xfrm>
            <a:off x="300115" y="6400801"/>
            <a:ext cx="639877" cy="307777"/>
          </a:xfrm>
          <a:prstGeom prst="rect">
            <a:avLst/>
          </a:prstGeom>
          <a:noFill/>
        </p:spPr>
        <p:txBody>
          <a:bodyPr wrap="square" rtlCol="0">
            <a:spAutoFit/>
          </a:bodyPr>
          <a:lstStyle/>
          <a:p>
            <a:fld id="{7D0A11C7-9596-AB4E-909A-AAC699D6101A}" type="slidenum">
              <a:rPr lang="en-US" sz="1400" smtClean="0">
                <a:solidFill>
                  <a:srgbClr val="334F66"/>
                </a:solidFill>
                <a:latin typeface="Arial"/>
                <a:cs typeface="Arial"/>
              </a:rPr>
              <a:t>‹#›</a:t>
            </a:fld>
            <a:endParaRPr lang="en-US" sz="1400">
              <a:solidFill>
                <a:srgbClr val="334F66"/>
              </a:solidFill>
              <a:latin typeface="Arial"/>
              <a:cs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104777"/>
            <a:ext cx="957379" cy="672589"/>
          </a:xfrm>
          <a:prstGeom prst="rect">
            <a:avLst/>
          </a:prstGeom>
        </p:spPr>
      </p:pic>
    </p:spTree>
    <p:extLst>
      <p:ext uri="{BB962C8B-B14F-4D97-AF65-F5344CB8AC3E}">
        <p14:creationId xmlns:p14="http://schemas.microsoft.com/office/powerpoint/2010/main" val="40107247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Section">
    <p:spTree>
      <p:nvGrpSpPr>
        <p:cNvPr id="1" name=""/>
        <p:cNvGrpSpPr/>
        <p:nvPr/>
      </p:nvGrpSpPr>
      <p:grpSpPr>
        <a:xfrm>
          <a:off x="0" y="0"/>
          <a:ext cx="0" cy="0"/>
          <a:chOff x="0" y="0"/>
          <a:chExt cx="0" cy="0"/>
        </a:xfrm>
      </p:grpSpPr>
      <p:sp>
        <p:nvSpPr>
          <p:cNvPr id="9" name="Rectangle 1"/>
          <p:cNvSpPr>
            <a:spLocks/>
          </p:cNvSpPr>
          <p:nvPr userDrawn="1"/>
        </p:nvSpPr>
        <p:spPr bwMode="auto">
          <a:xfrm>
            <a:off x="0" y="6328875"/>
            <a:ext cx="5994400" cy="538972"/>
          </a:xfrm>
          <a:prstGeom prst="rect">
            <a:avLst/>
          </a:prstGeom>
          <a:solidFill>
            <a:srgbClr val="95C94E"/>
          </a:solidFill>
          <a:ln>
            <a:noFill/>
          </a:ln>
        </p:spPr>
        <p:txBody>
          <a:bodyPr lIns="0" tIns="0" rIns="0" bIns="0"/>
          <a:lstStyle/>
          <a:p>
            <a:endParaRPr lang="en-US" sz="1800"/>
          </a:p>
        </p:txBody>
      </p:sp>
      <p:pic>
        <p:nvPicPr>
          <p:cNvPr id="13" name="Picture 12" descr="FSA-4C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0018" y="6334410"/>
            <a:ext cx="5717903" cy="402780"/>
          </a:xfrm>
          <a:prstGeom prst="rect">
            <a:avLst/>
          </a:prstGeom>
        </p:spPr>
      </p:pic>
      <p:sp>
        <p:nvSpPr>
          <p:cNvPr id="2" name="Title 1"/>
          <p:cNvSpPr>
            <a:spLocks noGrp="1"/>
          </p:cNvSpPr>
          <p:nvPr>
            <p:ph type="title" hasCustomPrompt="1"/>
          </p:nvPr>
        </p:nvSpPr>
        <p:spPr>
          <a:xfrm>
            <a:off x="612944" y="414326"/>
            <a:ext cx="11405549" cy="647699"/>
          </a:xfrm>
          <a:prstGeom prst="rect">
            <a:avLst/>
          </a:prstGeom>
        </p:spPr>
        <p:txBody>
          <a:bodyPr/>
          <a:lstStyle>
            <a:lvl1pPr algn="l">
              <a:defRPr sz="4000">
                <a:solidFill>
                  <a:schemeClr val="tx1">
                    <a:lumMod val="65000"/>
                    <a:lumOff val="35000"/>
                  </a:schemeClr>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711200" y="1524000"/>
            <a:ext cx="10972800" cy="4525963"/>
          </a:xfrm>
          <a:prstGeom prst="rect">
            <a:avLst/>
          </a:prstGeom>
        </p:spPr>
        <p:txBody>
          <a:bodyPr/>
          <a:lstStyle>
            <a:lvl1pPr marL="230188" indent="-230188">
              <a:buSzPct val="80000"/>
              <a:defRPr sz="2400">
                <a:solidFill>
                  <a:srgbClr val="535353"/>
                </a:solidFill>
                <a:latin typeface="Arial"/>
                <a:cs typeface="Arial"/>
              </a:defRPr>
            </a:lvl1pPr>
            <a:lvl2pPr marL="404813" indent="-174625">
              <a:buSzPct val="75000"/>
              <a:buFont typeface="Arial"/>
              <a:buChar char="•"/>
              <a:defRPr sz="2000">
                <a:solidFill>
                  <a:srgbClr val="535353"/>
                </a:solidFill>
                <a:latin typeface="Arial"/>
                <a:cs typeface="Arial"/>
              </a:defRPr>
            </a:lvl2pPr>
            <a:lvl3pPr marL="623888" indent="-163513">
              <a:buSzPct val="80000"/>
              <a:defRPr sz="1600">
                <a:solidFill>
                  <a:srgbClr val="535353"/>
                </a:solidFill>
                <a:latin typeface="Arial"/>
                <a:cs typeface="Arial"/>
              </a:defRPr>
            </a:lvl3pPr>
            <a:lvl4pPr marL="854075" indent="-230188">
              <a:defRPr sz="1100">
                <a:solidFill>
                  <a:srgbClr val="535353"/>
                </a:solidFill>
                <a:latin typeface="Arial"/>
                <a:cs typeface="Arial"/>
              </a:defRPr>
            </a:lvl4pPr>
            <a:lvl5pPr>
              <a:defRPr sz="1200">
                <a:solidFill>
                  <a:srgbClr val="535353"/>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11200" y="6400801"/>
            <a:ext cx="2844800" cy="365125"/>
          </a:xfrm>
        </p:spPr>
        <p:txBody>
          <a:bodyPr/>
          <a:lstStyle>
            <a:lvl1pPr algn="l">
              <a:defRPr sz="900">
                <a:solidFill>
                  <a:schemeClr val="bg1">
                    <a:lumMod val="95000"/>
                  </a:schemeClr>
                </a:solidFill>
                <a:latin typeface="Arial"/>
                <a:cs typeface="Arial"/>
              </a:defRPr>
            </a:lvl1pPr>
          </a:lstStyle>
          <a:p>
            <a:fld id="{6D88D7DD-9B19-7A49-BB06-36BA9927445F}" type="slidenum">
              <a:rPr lang="en-US"/>
              <a:pPr/>
              <a:t>‹#›</a:t>
            </a:fld>
            <a:endParaRPr lang="en-US"/>
          </a:p>
        </p:txBody>
      </p:sp>
      <p:sp>
        <p:nvSpPr>
          <p:cNvPr id="11" name="Rectangle 1"/>
          <p:cNvSpPr>
            <a:spLocks/>
          </p:cNvSpPr>
          <p:nvPr userDrawn="1"/>
        </p:nvSpPr>
        <p:spPr bwMode="auto">
          <a:xfrm>
            <a:off x="-19463" y="3"/>
            <a:ext cx="12223629" cy="321617"/>
          </a:xfrm>
          <a:prstGeom prst="rect">
            <a:avLst/>
          </a:prstGeom>
          <a:solidFill>
            <a:srgbClr val="95C94E"/>
          </a:solidFill>
          <a:ln>
            <a:noFill/>
          </a:ln>
        </p:spPr>
        <p:txBody>
          <a:bodyPr lIns="0" tIns="0" rIns="0" bIns="0"/>
          <a:lstStyle/>
          <a:p>
            <a:endParaRPr lang="en-US" sz="1800"/>
          </a:p>
        </p:txBody>
      </p:sp>
      <p:cxnSp>
        <p:nvCxnSpPr>
          <p:cNvPr id="14" name="Straight Connector 13"/>
          <p:cNvCxnSpPr/>
          <p:nvPr userDrawn="1"/>
        </p:nvCxnSpPr>
        <p:spPr>
          <a:xfrm>
            <a:off x="321125" y="1062023"/>
            <a:ext cx="11527371" cy="0"/>
          </a:xfrm>
          <a:prstGeom prst="line">
            <a:avLst/>
          </a:prstGeom>
          <a:ln w="508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62133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03D5-3A7C-4D4B-9F02-2DA867CF3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AAA85-C1E9-4670-839B-7D2058796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BCAF3-228D-4C05-AE96-350E9BD74FFA}"/>
              </a:ext>
            </a:extLst>
          </p:cNvPr>
          <p:cNvSpPr>
            <a:spLocks noGrp="1"/>
          </p:cNvSpPr>
          <p:nvPr>
            <p:ph type="dt" sz="half" idx="10"/>
          </p:nvPr>
        </p:nvSpPr>
        <p:spPr/>
        <p:txBody>
          <a:bodyPr/>
          <a:lstStyle/>
          <a:p>
            <a:fld id="{A8838E6D-3F95-400B-B41B-C5C1588152BA}" type="datetimeFigureOut">
              <a:rPr lang="en-US" smtClean="0"/>
              <a:t>10/14/22</a:t>
            </a:fld>
            <a:endParaRPr lang="en-US"/>
          </a:p>
        </p:txBody>
      </p:sp>
      <p:sp>
        <p:nvSpPr>
          <p:cNvPr id="5" name="Footer Placeholder 4">
            <a:extLst>
              <a:ext uri="{FF2B5EF4-FFF2-40B4-BE49-F238E27FC236}">
                <a16:creationId xmlns:a16="http://schemas.microsoft.com/office/drawing/2014/main" id="{B32A4AAB-4C2D-43E3-B09E-4BA487D7F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A0377-CE8A-4CA2-A147-AB2EC5994B9C}"/>
              </a:ext>
            </a:extLst>
          </p:cNvPr>
          <p:cNvSpPr>
            <a:spLocks noGrp="1"/>
          </p:cNvSpPr>
          <p:nvPr>
            <p:ph type="sldNum" sz="quarter" idx="12"/>
          </p:nvPr>
        </p:nvSpPr>
        <p:spPr/>
        <p:txBody>
          <a:bodyPr/>
          <a:lstStyle/>
          <a:p>
            <a:fld id="{89A685E4-F70E-46AC-9763-F689707E94A4}" type="slidenum">
              <a:rPr lang="en-US" smtClean="0"/>
              <a:t>‹#›</a:t>
            </a:fld>
            <a:endParaRPr lang="en-US"/>
          </a:p>
        </p:txBody>
      </p:sp>
    </p:spTree>
    <p:extLst>
      <p:ext uri="{BB962C8B-B14F-4D97-AF65-F5344CB8AC3E}">
        <p14:creationId xmlns:p14="http://schemas.microsoft.com/office/powerpoint/2010/main" val="23734846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a:blip r:embed="rId2">
            <a:extLst>
              <a:ext uri="{28A0092B-C50C-407E-A947-70E740481C1C}">
                <a14:useLocalDpi xmlns:a14="http://schemas.microsoft.com/office/drawing/2010/main" val="0"/>
              </a:ext>
            </a:extLst>
          </a:blip>
          <a:srcRect t="16717" b="16717"/>
          <a:stretch/>
        </p:blipFill>
        <p:spPr>
          <a:xfrm>
            <a:off x="7513330" y="5788963"/>
            <a:ext cx="4378223" cy="780762"/>
          </a:xfrm>
          <a:prstGeom prst="rect">
            <a:avLst/>
          </a:prstGeom>
        </p:spPr>
      </p:pic>
    </p:spTree>
    <p:extLst>
      <p:ext uri="{BB962C8B-B14F-4D97-AF65-F5344CB8AC3E}">
        <p14:creationId xmlns:p14="http://schemas.microsoft.com/office/powerpoint/2010/main" val="40160154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4" name="Picture 3">
            <a:extLst>
              <a:ext uri="{FF2B5EF4-FFF2-40B4-BE49-F238E27FC236}">
                <a16:creationId xmlns:a16="http://schemas.microsoft.com/office/drawing/2014/main" id="{4FC5C6CE-3432-1345-84A0-7C0614201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4062575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98067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6473918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8561063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DF2973B1-C096-B5E8-7A82-ACB528FA22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6018610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pic>
        <p:nvPicPr>
          <p:cNvPr id="4" name="Graphic 3">
            <a:extLst>
              <a:ext uri="{FF2B5EF4-FFF2-40B4-BE49-F238E27FC236}">
                <a16:creationId xmlns:a16="http://schemas.microsoft.com/office/drawing/2014/main" id="{D3DFB88E-7347-76B6-3524-6DA1D5BA8D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6420395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pic>
        <p:nvPicPr>
          <p:cNvPr id="4" name="Graphic 3">
            <a:extLst>
              <a:ext uri="{FF2B5EF4-FFF2-40B4-BE49-F238E27FC236}">
                <a16:creationId xmlns:a16="http://schemas.microsoft.com/office/drawing/2014/main" id="{4DC1FCA0-FB0C-79E0-FE3A-E423BE3D65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2478440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pic>
        <p:nvPicPr>
          <p:cNvPr id="4" name="Graphic 3">
            <a:extLst>
              <a:ext uri="{FF2B5EF4-FFF2-40B4-BE49-F238E27FC236}">
                <a16:creationId xmlns:a16="http://schemas.microsoft.com/office/drawing/2014/main" id="{33E33D55-11BE-9161-1EC6-64FCC132F6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6806725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pic>
        <p:nvPicPr>
          <p:cNvPr id="4" name="Graphic 3">
            <a:extLst>
              <a:ext uri="{FF2B5EF4-FFF2-40B4-BE49-F238E27FC236}">
                <a16:creationId xmlns:a16="http://schemas.microsoft.com/office/drawing/2014/main" id="{64E4A238-EB16-F4E6-3874-A694DFBBD7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238997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63659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endParaRPr lang="en-US"/>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pic>
        <p:nvPicPr>
          <p:cNvPr id="4" name="Graphic 3">
            <a:extLst>
              <a:ext uri="{FF2B5EF4-FFF2-40B4-BE49-F238E27FC236}">
                <a16:creationId xmlns:a16="http://schemas.microsoft.com/office/drawing/2014/main" id="{21A84C7F-032C-465E-CFBB-487DAE8E06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7700816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pic>
        <p:nvPicPr>
          <p:cNvPr id="4" name="Graphic 3">
            <a:extLst>
              <a:ext uri="{FF2B5EF4-FFF2-40B4-BE49-F238E27FC236}">
                <a16:creationId xmlns:a16="http://schemas.microsoft.com/office/drawing/2014/main" id="{EED7C537-A87A-36D1-4CDF-2734A22243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111110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61346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5743068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9DE9C5E1-CAA9-7BB1-93B7-1D504ACBA3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1069573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5" name="Graphic 4">
            <a:extLst>
              <a:ext uri="{FF2B5EF4-FFF2-40B4-BE49-F238E27FC236}">
                <a16:creationId xmlns:a16="http://schemas.microsoft.com/office/drawing/2014/main" id="{DE24190C-3217-3E96-0733-9F6AA2443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4723803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5" name="Graphic 4">
            <a:extLst>
              <a:ext uri="{FF2B5EF4-FFF2-40B4-BE49-F238E27FC236}">
                <a16:creationId xmlns:a16="http://schemas.microsoft.com/office/drawing/2014/main" id="{749B25FA-BBD5-B4A4-D242-4CF043EF5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6214590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4" name="Graphic 3">
            <a:extLst>
              <a:ext uri="{FF2B5EF4-FFF2-40B4-BE49-F238E27FC236}">
                <a16:creationId xmlns:a16="http://schemas.microsoft.com/office/drawing/2014/main" id="{0735C3A1-D6E5-C58B-D3AA-876FD3DE3C8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8552821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2791E2C-14E8-343B-F39B-33630958E0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8010774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3" name="Graphic 2">
            <a:extLst>
              <a:ext uri="{FF2B5EF4-FFF2-40B4-BE49-F238E27FC236}">
                <a16:creationId xmlns:a16="http://schemas.microsoft.com/office/drawing/2014/main" id="{A9E3A832-4266-43DC-090A-0864FB4885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41124702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6528081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6684104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pic>
        <p:nvPicPr>
          <p:cNvPr id="3" name="Graphic 2">
            <a:extLst>
              <a:ext uri="{FF2B5EF4-FFF2-40B4-BE49-F238E27FC236}">
                <a16:creationId xmlns:a16="http://schemas.microsoft.com/office/drawing/2014/main" id="{0D65AEB9-88D5-2F3C-921E-A0A79C96D5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5319904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4" name="Picture 3">
            <a:extLst>
              <a:ext uri="{FF2B5EF4-FFF2-40B4-BE49-F238E27FC236}">
                <a16:creationId xmlns:a16="http://schemas.microsoft.com/office/drawing/2014/main" id="{E80EBE3D-B89D-B042-81B8-A0D5CEEBA1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3332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4" name="Picture 3">
            <a:extLst>
              <a:ext uri="{FF2B5EF4-FFF2-40B4-BE49-F238E27FC236}">
                <a16:creationId xmlns:a16="http://schemas.microsoft.com/office/drawing/2014/main" id="{4FC5C6CE-3432-1345-84A0-7C0614201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dirty="0"/>
              <a:t>Donec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7269034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Divider - Stud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B072FB29-53FC-408D-BF20-496ED5B285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9" name="Graphic 8">
            <a:extLst>
              <a:ext uri="{FF2B5EF4-FFF2-40B4-BE49-F238E27FC236}">
                <a16:creationId xmlns:a16="http://schemas.microsoft.com/office/drawing/2014/main" id="{332CF8A1-8832-FB46-9C90-73A12CD58D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3925080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2135850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14400" y="1325880"/>
            <a:ext cx="1143000" cy="0"/>
          </a:xfrm>
          <a:custGeom>
            <a:avLst/>
            <a:gdLst/>
            <a:ahLst/>
            <a:cxnLst/>
            <a:rect l="l" t="t" r="r" b="b"/>
            <a:pathLst>
              <a:path w="1143000">
                <a:moveTo>
                  <a:pt x="0" y="0"/>
                </a:moveTo>
                <a:lnTo>
                  <a:pt x="1143000" y="0"/>
                </a:lnTo>
              </a:path>
            </a:pathLst>
          </a:custGeom>
          <a:ln w="79375">
            <a:solidFill>
              <a:srgbClr val="3DA01B"/>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579DFE5-C8F3-4887-8057-9AA7DF4ACA2A}" type="datetime1">
              <a:rPr lang="en-US" smtClean="0"/>
              <a:t>10/14/22</a:t>
            </a:fld>
            <a:endParaRPr lang="en-US"/>
          </a:p>
        </p:txBody>
      </p:sp>
      <p:sp>
        <p:nvSpPr>
          <p:cNvPr id="6" name="Holder 6"/>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a:solidFill>
                <a:srgbClr val="8A8A8A"/>
              </a:solidFill>
            </a:endParaRPr>
          </a:p>
        </p:txBody>
      </p:sp>
      <p:pic>
        <p:nvPicPr>
          <p:cNvPr id="8" name="Graphic 7">
            <a:extLst>
              <a:ext uri="{FF2B5EF4-FFF2-40B4-BE49-F238E27FC236}">
                <a16:creationId xmlns:a16="http://schemas.microsoft.com/office/drawing/2014/main" id="{ACAD49D4-8148-2F09-5F8F-907CB58512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597115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96874" y="1258824"/>
            <a:ext cx="1173480" cy="0"/>
          </a:xfrm>
          <a:custGeom>
            <a:avLst/>
            <a:gdLst/>
            <a:ahLst/>
            <a:cxnLst/>
            <a:rect l="l" t="t" r="r" b="b"/>
            <a:pathLst>
              <a:path w="1173480">
                <a:moveTo>
                  <a:pt x="0" y="0"/>
                </a:moveTo>
                <a:lnTo>
                  <a:pt x="1173162" y="0"/>
                </a:lnTo>
              </a:path>
            </a:pathLst>
          </a:custGeom>
          <a:ln w="79375">
            <a:solidFill>
              <a:srgbClr val="3DA01B"/>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10253471" y="259080"/>
            <a:ext cx="1560575" cy="217169"/>
          </a:xfrm>
          <a:prstGeom prst="rect">
            <a:avLst/>
          </a:prstGeom>
        </p:spPr>
      </p:pic>
      <p:sp>
        <p:nvSpPr>
          <p:cNvPr id="2" name="Holder 2"/>
          <p:cNvSpPr>
            <a:spLocks noGrp="1"/>
          </p:cNvSpPr>
          <p:nvPr>
            <p:ph type="ctrTitle"/>
          </p:nvPr>
        </p:nvSpPr>
        <p:spPr>
          <a:xfrm>
            <a:off x="900112" y="469074"/>
            <a:ext cx="4447540" cy="635635"/>
          </a:xfrm>
          <a:prstGeom prst="rect">
            <a:avLst/>
          </a:prstGeom>
        </p:spPr>
        <p:txBody>
          <a:bodyPr wrap="square" lIns="0" tIns="0" rIns="0" bIns="0">
            <a:spAutoFit/>
          </a:bodyPr>
          <a:lstStyle>
            <a:lvl1pPr>
              <a:defRPr sz="4000" b="1" i="0">
                <a:solidFill>
                  <a:srgbClr val="181817"/>
                </a:solidFill>
                <a:latin typeface="Arial Narrow"/>
                <a:cs typeface="Arial Narrow"/>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84148267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14400" y="1325880"/>
            <a:ext cx="1143000" cy="0"/>
          </a:xfrm>
          <a:custGeom>
            <a:avLst/>
            <a:gdLst/>
            <a:ahLst/>
            <a:cxnLst/>
            <a:rect l="l" t="t" r="r" b="b"/>
            <a:pathLst>
              <a:path w="1143000">
                <a:moveTo>
                  <a:pt x="0" y="0"/>
                </a:moveTo>
                <a:lnTo>
                  <a:pt x="1143000" y="0"/>
                </a:lnTo>
              </a:path>
            </a:pathLst>
          </a:custGeom>
          <a:ln w="79375">
            <a:solidFill>
              <a:srgbClr val="3DA01B"/>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8002118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7" name="Holder 7"/>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42942811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5" name="Holder 5"/>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3175838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4" name="Holder 4"/>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2636500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1862246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586441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dirty="0"/>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32426" y="93379"/>
            <a:ext cx="4509637" cy="1183005"/>
          </a:xfrm>
          <a:prstGeom prst="rect">
            <a:avLst/>
          </a:prstGeom>
        </p:spPr>
        <p:txBody>
          <a:bodyPr wrap="square" lIns="0" tIns="0" rIns="0" bIns="0">
            <a:spAutoFit/>
          </a:bodyPr>
          <a:lstStyle>
            <a:lvl1pPr>
              <a:defRPr sz="4000" b="1" i="0">
                <a:solidFill>
                  <a:srgbClr val="171716"/>
                </a:solidFill>
                <a:latin typeface="Arial Narrow"/>
                <a:cs typeface="Arial Narrow"/>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p:txBody>
          <a:bodyPr lIns="0" tIns="0" rIns="0" bIns="0"/>
          <a:lstStyle>
            <a:lvl1pPr>
              <a:defRPr sz="750" b="0" i="0">
                <a:solidFill>
                  <a:srgbClr val="888888"/>
                </a:solidFill>
                <a:latin typeface="Arial"/>
                <a:cs typeface="Arial"/>
              </a:defRPr>
            </a:lvl1pPr>
          </a:lstStyle>
          <a:p>
            <a:pPr marL="38100">
              <a:lnSpc>
                <a:spcPct val="100000"/>
              </a:lnSpc>
              <a:spcBef>
                <a:spcPts val="35"/>
              </a:spcBef>
            </a:pPr>
            <a:fld id="{81D60167-4931-47E6-BA6A-407CBD079E47}" type="slidenum">
              <a:rPr dirty="0">
                <a:solidFill>
                  <a:srgbClr val="FFFFFD"/>
                </a:solidFill>
              </a:rPr>
              <a:t>‹#›</a:t>
            </a:fld>
            <a:endParaRPr dirty="0">
              <a:solidFill>
                <a:srgbClr val="FFFFFD"/>
              </a:solidFill>
            </a:endParaRPr>
          </a:p>
        </p:txBody>
      </p:sp>
    </p:spTree>
    <p:extLst>
      <p:ext uri="{BB962C8B-B14F-4D97-AF65-F5344CB8AC3E}">
        <p14:creationId xmlns:p14="http://schemas.microsoft.com/office/powerpoint/2010/main" val="7552768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97636" y="1258824"/>
            <a:ext cx="1172845" cy="0"/>
          </a:xfrm>
          <a:custGeom>
            <a:avLst/>
            <a:gdLst/>
            <a:ahLst/>
            <a:cxnLst/>
            <a:rect l="l" t="t" r="r" b="b"/>
            <a:pathLst>
              <a:path w="1172845">
                <a:moveTo>
                  <a:pt x="0" y="0"/>
                </a:moveTo>
                <a:lnTo>
                  <a:pt x="1172311" y="0"/>
                </a:lnTo>
              </a:path>
            </a:pathLst>
          </a:custGeom>
          <a:ln w="79375">
            <a:solidFill>
              <a:srgbClr val="81C148"/>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tx1"/>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p:txBody>
          <a:bodyPr lIns="0" tIns="0" rIns="0" bIns="0"/>
          <a:lstStyle>
            <a:lvl1pPr>
              <a:defRPr sz="750" b="0" i="0">
                <a:solidFill>
                  <a:srgbClr val="888888"/>
                </a:solidFill>
                <a:latin typeface="Arial"/>
                <a:cs typeface="Arial"/>
              </a:defRPr>
            </a:lvl1pPr>
          </a:lstStyle>
          <a:p>
            <a:pPr marL="38100">
              <a:lnSpc>
                <a:spcPct val="100000"/>
              </a:lnSpc>
              <a:spcBef>
                <a:spcPts val="35"/>
              </a:spcBef>
            </a:pPr>
            <a:fld id="{81D60167-4931-47E6-BA6A-407CBD079E47}" type="slidenum">
              <a:rPr dirty="0">
                <a:solidFill>
                  <a:srgbClr val="FFFFFD"/>
                </a:solidFill>
              </a:rPr>
              <a:t>‹#›</a:t>
            </a:fld>
            <a:endParaRPr dirty="0">
              <a:solidFill>
                <a:srgbClr val="FFFFFD"/>
              </a:solidFill>
            </a:endParaRPr>
          </a:p>
        </p:txBody>
      </p:sp>
    </p:spTree>
    <p:extLst>
      <p:ext uri="{BB962C8B-B14F-4D97-AF65-F5344CB8AC3E}">
        <p14:creationId xmlns:p14="http://schemas.microsoft.com/office/powerpoint/2010/main" val="20610818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Arial Narrow"/>
                <a:cs typeface="Arial Narrow"/>
              </a:defRPr>
            </a:lvl1pPr>
          </a:lstStyle>
          <a:p>
            <a:endParaRPr/>
          </a:p>
        </p:txBody>
      </p:sp>
      <p:sp>
        <p:nvSpPr>
          <p:cNvPr id="3" name="Holder 3"/>
          <p:cNvSpPr>
            <a:spLocks noGrp="1"/>
          </p:cNvSpPr>
          <p:nvPr>
            <p:ph sz="half" idx="2"/>
          </p:nvPr>
        </p:nvSpPr>
        <p:spPr>
          <a:xfrm>
            <a:off x="884389" y="1898153"/>
            <a:ext cx="4348480" cy="4138929"/>
          </a:xfrm>
          <a:prstGeom prst="rect">
            <a:avLst/>
          </a:prstGeom>
        </p:spPr>
        <p:txBody>
          <a:bodyPr wrap="square" lIns="0" tIns="0" rIns="0" bIns="0">
            <a:spAutoFit/>
          </a:bodyPr>
          <a:lstStyle>
            <a:lvl1pPr>
              <a:defRPr sz="2400" b="1" i="0">
                <a:solidFill>
                  <a:srgbClr val="2179A7"/>
                </a:solidFill>
                <a:latin typeface="Arial Narrow"/>
                <a:cs typeface="Arial Narrow"/>
              </a:defRPr>
            </a:lvl1pPr>
          </a:lstStyle>
          <a:p>
            <a:endParaRPr/>
          </a:p>
        </p:txBody>
      </p:sp>
      <p:sp>
        <p:nvSpPr>
          <p:cNvPr id="4" name="Holder 4"/>
          <p:cNvSpPr>
            <a:spLocks noGrp="1"/>
          </p:cNvSpPr>
          <p:nvPr>
            <p:ph sz="half" idx="3"/>
          </p:nvPr>
        </p:nvSpPr>
        <p:spPr>
          <a:xfrm>
            <a:off x="6856121" y="1681847"/>
            <a:ext cx="3128009" cy="4604385"/>
          </a:xfrm>
          <a:prstGeom prst="rect">
            <a:avLst/>
          </a:prstGeom>
        </p:spPr>
        <p:txBody>
          <a:bodyPr wrap="square" lIns="0" tIns="0" rIns="0" bIns="0">
            <a:spAutoFit/>
          </a:bodyPr>
          <a:lstStyle>
            <a:lvl1pPr>
              <a:defRPr sz="2000" b="1" i="0">
                <a:solidFill>
                  <a:schemeClr val="tx1"/>
                </a:solidFill>
                <a:latin typeface="Arial Narrow"/>
                <a:cs typeface="Arial Narrow"/>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7" name="Holder 7"/>
          <p:cNvSpPr>
            <a:spLocks noGrp="1"/>
          </p:cNvSpPr>
          <p:nvPr>
            <p:ph type="sldNum" sz="quarter" idx="7"/>
          </p:nvPr>
        </p:nvSpPr>
        <p:spPr/>
        <p:txBody>
          <a:bodyPr lIns="0" tIns="0" rIns="0" bIns="0"/>
          <a:lstStyle>
            <a:lvl1pPr>
              <a:defRPr sz="750" b="0" i="0">
                <a:solidFill>
                  <a:srgbClr val="888888"/>
                </a:solidFill>
                <a:latin typeface="Arial"/>
                <a:cs typeface="Arial"/>
              </a:defRPr>
            </a:lvl1pPr>
          </a:lstStyle>
          <a:p>
            <a:pPr marL="38100">
              <a:lnSpc>
                <a:spcPct val="100000"/>
              </a:lnSpc>
              <a:spcBef>
                <a:spcPts val="35"/>
              </a:spcBef>
            </a:pPr>
            <a:fld id="{81D60167-4931-47E6-BA6A-407CBD079E47}" type="slidenum">
              <a:rPr dirty="0">
                <a:solidFill>
                  <a:srgbClr val="FFFFFD"/>
                </a:solidFill>
              </a:rPr>
              <a:t>‹#›</a:t>
            </a:fld>
            <a:endParaRPr dirty="0">
              <a:solidFill>
                <a:srgbClr val="FFFFFD"/>
              </a:solidFill>
            </a:endParaRPr>
          </a:p>
        </p:txBody>
      </p:sp>
    </p:spTree>
    <p:extLst>
      <p:ext uri="{BB962C8B-B14F-4D97-AF65-F5344CB8AC3E}">
        <p14:creationId xmlns:p14="http://schemas.microsoft.com/office/powerpoint/2010/main" val="20117312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5" name="Holder 5"/>
          <p:cNvSpPr>
            <a:spLocks noGrp="1"/>
          </p:cNvSpPr>
          <p:nvPr>
            <p:ph type="sldNum" sz="quarter" idx="7"/>
          </p:nvPr>
        </p:nvSpPr>
        <p:spPr/>
        <p:txBody>
          <a:bodyPr lIns="0" tIns="0" rIns="0" bIns="0"/>
          <a:lstStyle>
            <a:lvl1pPr>
              <a:defRPr sz="750" b="0" i="0">
                <a:solidFill>
                  <a:srgbClr val="888888"/>
                </a:solidFill>
                <a:latin typeface="Arial"/>
                <a:cs typeface="Arial"/>
              </a:defRPr>
            </a:lvl1pPr>
          </a:lstStyle>
          <a:p>
            <a:pPr marL="38100">
              <a:lnSpc>
                <a:spcPct val="100000"/>
              </a:lnSpc>
              <a:spcBef>
                <a:spcPts val="35"/>
              </a:spcBef>
            </a:pPr>
            <a:fld id="{81D60167-4931-47E6-BA6A-407CBD079E47}" type="slidenum">
              <a:rPr dirty="0">
                <a:solidFill>
                  <a:srgbClr val="FFFFFD"/>
                </a:solidFill>
              </a:rPr>
              <a:t>‹#›</a:t>
            </a:fld>
            <a:endParaRPr dirty="0">
              <a:solidFill>
                <a:srgbClr val="FFFFFD"/>
              </a:solidFill>
            </a:endParaRPr>
          </a:p>
        </p:txBody>
      </p:sp>
    </p:spTree>
    <p:extLst>
      <p:ext uri="{BB962C8B-B14F-4D97-AF65-F5344CB8AC3E}">
        <p14:creationId xmlns:p14="http://schemas.microsoft.com/office/powerpoint/2010/main" val="33884045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4" name="Holder 4"/>
          <p:cNvSpPr>
            <a:spLocks noGrp="1"/>
          </p:cNvSpPr>
          <p:nvPr>
            <p:ph type="sldNum" sz="quarter" idx="7"/>
          </p:nvPr>
        </p:nvSpPr>
        <p:spPr/>
        <p:txBody>
          <a:bodyPr lIns="0" tIns="0" rIns="0" bIns="0"/>
          <a:lstStyle>
            <a:lvl1pPr>
              <a:defRPr sz="750" b="0" i="0">
                <a:solidFill>
                  <a:srgbClr val="888888"/>
                </a:solidFill>
                <a:latin typeface="Arial"/>
                <a:cs typeface="Arial"/>
              </a:defRPr>
            </a:lvl1pPr>
          </a:lstStyle>
          <a:p>
            <a:pPr marL="38100">
              <a:lnSpc>
                <a:spcPct val="100000"/>
              </a:lnSpc>
              <a:spcBef>
                <a:spcPts val="35"/>
              </a:spcBef>
            </a:pPr>
            <a:fld id="{81D60167-4931-47E6-BA6A-407CBD079E47}" type="slidenum">
              <a:rPr dirty="0">
                <a:solidFill>
                  <a:srgbClr val="FFFFFD"/>
                </a:solidFill>
              </a:rPr>
              <a:t>‹#›</a:t>
            </a:fld>
            <a:endParaRPr dirty="0">
              <a:solidFill>
                <a:srgbClr val="FFFFFD"/>
              </a:solidFill>
            </a:endParaRPr>
          </a:p>
        </p:txBody>
      </p:sp>
    </p:spTree>
    <p:extLst>
      <p:ext uri="{BB962C8B-B14F-4D97-AF65-F5344CB8AC3E}">
        <p14:creationId xmlns:p14="http://schemas.microsoft.com/office/powerpoint/2010/main" val="35628401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FSA_Title">
    <p:spTree>
      <p:nvGrpSpPr>
        <p:cNvPr id="1" name=""/>
        <p:cNvGrpSpPr/>
        <p:nvPr/>
      </p:nvGrpSpPr>
      <p:grpSpPr>
        <a:xfrm>
          <a:off x="0" y="0"/>
          <a:ext cx="0" cy="0"/>
          <a:chOff x="0" y="0"/>
          <a:chExt cx="0" cy="0"/>
        </a:xfrm>
      </p:grpSpPr>
      <p:sp>
        <p:nvSpPr>
          <p:cNvPr id="11" name="Rectangle 1"/>
          <p:cNvSpPr>
            <a:spLocks/>
          </p:cNvSpPr>
          <p:nvPr/>
        </p:nvSpPr>
        <p:spPr bwMode="auto">
          <a:xfrm>
            <a:off x="-3280" y="3"/>
            <a:ext cx="12195280" cy="5486399"/>
          </a:xfrm>
          <a:prstGeom prst="rect">
            <a:avLst/>
          </a:prstGeom>
          <a:solidFill>
            <a:schemeClr val="accent1">
              <a:lumMod val="50000"/>
            </a:schemeClr>
          </a:solidFill>
          <a:ln>
            <a:noFill/>
          </a:ln>
        </p:spPr>
        <p:txBody>
          <a:bodyPr lIns="0" tIns="0" rIns="0" bIns="0"/>
          <a:lstStyle/>
          <a:p>
            <a:endParaRPr lang="en-US" sz="2400">
              <a:solidFill>
                <a:prstClr val="black"/>
              </a:solidFill>
              <a:latin typeface="+mn-lt"/>
            </a:endParaRPr>
          </a:p>
        </p:txBody>
      </p:sp>
      <p:sp>
        <p:nvSpPr>
          <p:cNvPr id="7" name="Subtitle 2"/>
          <p:cNvSpPr>
            <a:spLocks noGrp="1"/>
          </p:cNvSpPr>
          <p:nvPr>
            <p:ph type="subTitle" idx="1"/>
          </p:nvPr>
        </p:nvSpPr>
        <p:spPr>
          <a:xfrm>
            <a:off x="641779" y="2667002"/>
            <a:ext cx="10972800" cy="704851"/>
          </a:xfrm>
          <a:prstGeom prst="rect">
            <a:avLst/>
          </a:prstGeom>
        </p:spPr>
        <p:txBody>
          <a:bodyPr vert="horz"/>
          <a:lstStyle>
            <a:lvl1pPr marL="0" indent="0" algn="l">
              <a:buNone/>
              <a:defRPr sz="2800" b="0">
                <a:solidFill>
                  <a:schemeClr val="bg1">
                    <a:lumMod val="95000"/>
                  </a:schemeClr>
                </a:solidFill>
                <a:latin typeface="Arial"/>
                <a:cs typeface="Arial"/>
              </a:defRPr>
            </a:lvl1pPr>
            <a:lvl2pPr marL="609511" indent="0" algn="ctr">
              <a:buNone/>
              <a:defRPr/>
            </a:lvl2pPr>
            <a:lvl3pPr marL="1219022" indent="0" algn="ctr">
              <a:buNone/>
              <a:defRPr/>
            </a:lvl3pPr>
            <a:lvl4pPr marL="1828533" indent="0" algn="ctr">
              <a:buNone/>
              <a:defRPr/>
            </a:lvl4pPr>
            <a:lvl5pPr marL="2438046" indent="0" algn="ctr">
              <a:buNone/>
              <a:defRPr/>
            </a:lvl5pPr>
            <a:lvl6pPr marL="3047556" indent="0" algn="ctr">
              <a:buNone/>
              <a:defRPr/>
            </a:lvl6pPr>
            <a:lvl7pPr marL="3657067" indent="0" algn="ctr">
              <a:buNone/>
              <a:defRPr/>
            </a:lvl7pPr>
            <a:lvl8pPr marL="4266577" indent="0" algn="ctr">
              <a:buNone/>
              <a:defRPr/>
            </a:lvl8pPr>
            <a:lvl9pPr marL="4876089" indent="0" algn="ctr">
              <a:buNone/>
              <a:defRPr/>
            </a:lvl9pPr>
          </a:lstStyle>
          <a:p>
            <a:r>
              <a:rPr lang="en-US"/>
              <a:t>Click to edit Master subtitle style</a:t>
            </a:r>
          </a:p>
        </p:txBody>
      </p:sp>
      <p:sp>
        <p:nvSpPr>
          <p:cNvPr id="8" name="Content Placeholder 10"/>
          <p:cNvSpPr>
            <a:spLocks noGrp="1"/>
          </p:cNvSpPr>
          <p:nvPr>
            <p:ph sz="quarter" idx="10"/>
          </p:nvPr>
        </p:nvSpPr>
        <p:spPr>
          <a:xfrm>
            <a:off x="2252864" y="4790092"/>
            <a:ext cx="9361715" cy="596678"/>
          </a:xfrm>
          <a:prstGeom prst="rect">
            <a:avLst/>
          </a:prstGeom>
        </p:spPr>
        <p:txBody>
          <a:bodyPr vert="horz"/>
          <a:lstStyle>
            <a:lvl1pPr marL="0" indent="0" algn="r">
              <a:buNone/>
              <a:defRPr sz="2400">
                <a:solidFill>
                  <a:srgbClr val="FFFFFF"/>
                </a:solidFill>
                <a:latin typeface="+mn-lt"/>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Click to edit Master text styles</a:t>
            </a:r>
          </a:p>
        </p:txBody>
      </p:sp>
      <p:sp>
        <p:nvSpPr>
          <p:cNvPr id="13" name="Title 12"/>
          <p:cNvSpPr>
            <a:spLocks noGrp="1"/>
          </p:cNvSpPr>
          <p:nvPr>
            <p:ph type="title"/>
          </p:nvPr>
        </p:nvSpPr>
        <p:spPr>
          <a:xfrm>
            <a:off x="641779" y="457200"/>
            <a:ext cx="10972800" cy="1881597"/>
          </a:xfrm>
          <a:prstGeom prst="rect">
            <a:avLst/>
          </a:prstGeom>
        </p:spPr>
        <p:txBody>
          <a:bodyPr vert="horz"/>
          <a:lstStyle>
            <a:lvl1pPr algn="l">
              <a:defRPr sz="6000" b="1" i="0">
                <a:solidFill>
                  <a:schemeClr val="bg1">
                    <a:lumMod val="95000"/>
                  </a:schemeClr>
                </a:solidFill>
                <a:latin typeface="Franklin Gothic Demi Cond" panose="020B0603020102020204" pitchFamily="34" charset="0"/>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p:nvSpPr>
        <p:spPr>
          <a:xfrm>
            <a:off x="300446"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780" y="5909283"/>
            <a:ext cx="5079752" cy="565705"/>
          </a:xfrm>
          <a:prstGeom prst="rect">
            <a:avLst/>
          </a:prstGeom>
        </p:spPr>
      </p:pic>
    </p:spTree>
    <p:extLst>
      <p:ext uri="{BB962C8B-B14F-4D97-AF65-F5344CB8AC3E}">
        <p14:creationId xmlns:p14="http://schemas.microsoft.com/office/powerpoint/2010/main" val="8986285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3" name="Title Placeholder 17">
            <a:extLst>
              <a:ext uri="{FF2B5EF4-FFF2-40B4-BE49-F238E27FC236}">
                <a16:creationId xmlns:a16="http://schemas.microsoft.com/office/drawing/2014/main" id="{390A7B58-952B-D142-B3E6-389E25673CA3}"/>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
        <p:nvSpPr>
          <p:cNvPr id="2" name="Rectangle 1">
            <a:extLst>
              <a:ext uri="{FF2B5EF4-FFF2-40B4-BE49-F238E27FC236}">
                <a16:creationId xmlns:a16="http://schemas.microsoft.com/office/drawing/2014/main" id="{5D188D7B-AC70-4F02-BBA5-6E50DC07FEFE}"/>
              </a:ext>
            </a:extLst>
          </p:cNvPr>
          <p:cNvSpPr/>
          <p:nvPr/>
        </p:nvSpPr>
        <p:spPr>
          <a:xfrm>
            <a:off x="2806025" y="6666338"/>
            <a:ext cx="7236276" cy="215444"/>
          </a:xfrm>
          <a:prstGeom prst="rect">
            <a:avLst/>
          </a:prstGeom>
        </p:spPr>
        <p:txBody>
          <a:bodyPr wrap="none">
            <a:spAutoFit/>
          </a:bodyPr>
          <a:lstStyle/>
          <a:p>
            <a:pPr marL="342900" indent="-342900" defTabSz="503635">
              <a:tabLst>
                <a:tab pos="354509" algn="l"/>
              </a:tabLst>
              <a:defRPr/>
            </a:pPr>
            <a:r>
              <a:rPr lang="en-US" sz="800" kern="0"/>
              <a:t>Federal Student Aid an office of the U.S. Department of Education − Confidential, pre-decisional and/or internal deliberation &amp; Attorney client work product</a:t>
            </a:r>
          </a:p>
        </p:txBody>
      </p:sp>
    </p:spTree>
    <p:extLst>
      <p:ext uri="{BB962C8B-B14F-4D97-AF65-F5344CB8AC3E}">
        <p14:creationId xmlns:p14="http://schemas.microsoft.com/office/powerpoint/2010/main" val="2160793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57746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ection Divider with Subtitle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6"/>
            <a:ext cx="10366861" cy="2057397"/>
          </a:xfrm>
        </p:spPr>
        <p:txBody>
          <a:bodyPr/>
          <a:lstStyle>
            <a:lvl1pPr>
              <a:defRPr sz="6000" baseline="0">
                <a:solidFill>
                  <a:schemeClr val="bg2"/>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6" y="3702943"/>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bg2"/>
                </a:solidFill>
                <a:latin typeface="Cambria" panose="02040503050406030204" pitchFamily="18" charset="0"/>
              </a:defRPr>
            </a:lvl1pPr>
          </a:lstStyle>
          <a:p>
            <a:pPr lvl="0"/>
            <a:r>
              <a:rPr lang="en-US"/>
              <a:t>Subtitle if needed Cambria Italic 18pt font lorem ipsum</a:t>
            </a:r>
          </a:p>
        </p:txBody>
      </p:sp>
      <p:pic>
        <p:nvPicPr>
          <p:cNvPr id="11" name="Graphic 10">
            <a:extLst>
              <a:ext uri="{FF2B5EF4-FFF2-40B4-BE49-F238E27FC236}">
                <a16:creationId xmlns:a16="http://schemas.microsoft.com/office/drawing/2014/main" id="{AF4830EA-99F8-E142-B4F0-418802D3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Tree>
    <p:extLst>
      <p:ext uri="{BB962C8B-B14F-4D97-AF65-F5344CB8AC3E}">
        <p14:creationId xmlns:p14="http://schemas.microsoft.com/office/powerpoint/2010/main" val="11405579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28CAC7-48F7-44D7-8D90-CE94C2A65D54}"/>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8" name="Title Placeholder 17">
            <a:extLst>
              <a:ext uri="{FF2B5EF4-FFF2-40B4-BE49-F238E27FC236}">
                <a16:creationId xmlns:a16="http://schemas.microsoft.com/office/drawing/2014/main" id="{7C944271-CE37-EC46-A4F1-BBF1EF81EEA9}"/>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064313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Arial Narrow" panose="020B0604020202020204" pitchFamily="34" charset="0"/>
                <a:ea typeface="+mn-ea"/>
                <a:cs typeface="Arial Narrow" panose="020B0604020202020204" pitchFamily="34" charset="0"/>
              </a:rPr>
              <a:t>“</a:t>
            </a:r>
          </a:p>
        </p:txBody>
      </p:sp>
      <p:pic>
        <p:nvPicPr>
          <p:cNvPr id="13" name="Picture 12">
            <a:extLst>
              <a:ext uri="{FF2B5EF4-FFF2-40B4-BE49-F238E27FC236}">
                <a16:creationId xmlns:a16="http://schemas.microsoft.com/office/drawing/2014/main" id="{02CABE5A-1B5F-D944-AB84-78EB94DB95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8442835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3"/>
            <a:ext cx="4597400" cy="2521403"/>
          </a:xfrm>
        </p:spPr>
        <p:txBody>
          <a:bodyPr lIns="0">
            <a:noAutofit/>
          </a:bodyPr>
          <a:lstStyle>
            <a:lvl1pPr marL="0" marR="0" indent="0" algn="l" defTabSz="914196" rtl="0" eaLnBrk="1" fontAlgn="auto" latinLnBrk="0" hangingPunct="1">
              <a:lnSpc>
                <a:spcPct val="150000"/>
              </a:lnSpc>
              <a:spcBef>
                <a:spcPts val="1000"/>
              </a:spcBef>
              <a:spcAft>
                <a:spcPts val="451"/>
              </a:spcAft>
              <a:buClrTx/>
              <a:buSzTx/>
              <a:buFontTx/>
              <a:buNone/>
              <a:tabLst/>
              <a:defRPr sz="1200" b="0" i="0"/>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9" name="Text Placeholder 2">
            <a:extLst>
              <a:ext uri="{FF2B5EF4-FFF2-40B4-BE49-F238E27FC236}">
                <a16:creationId xmlns:a16="http://schemas.microsoft.com/office/drawing/2014/main" id="{76D5C73A-1E27-3944-880F-9058540E3295}"/>
              </a:ext>
            </a:extLst>
          </p:cNvPr>
          <p:cNvSpPr>
            <a:spLocks noGrp="1"/>
          </p:cNvSpPr>
          <p:nvPr>
            <p:ph type="body" sz="quarter" idx="19" hasCustomPrompt="1"/>
          </p:nvPr>
        </p:nvSpPr>
        <p:spPr>
          <a:xfrm>
            <a:off x="897120" y="2566174"/>
            <a:ext cx="2646447" cy="325296"/>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3"/>
            <a:ext cx="4597400" cy="2521403"/>
          </a:xfrm>
        </p:spPr>
        <p:txBody>
          <a:bodyPr lIns="0">
            <a:noAutofit/>
          </a:bodyPr>
          <a:lstStyle>
            <a:lvl1pPr marL="0" marR="0" indent="0" algn="l" defTabSz="914196" rtl="0" eaLnBrk="1" fontAlgn="auto" latinLnBrk="0" hangingPunct="1">
              <a:lnSpc>
                <a:spcPct val="150000"/>
              </a:lnSpc>
              <a:spcBef>
                <a:spcPts val="1000"/>
              </a:spcBef>
              <a:spcAft>
                <a:spcPts val="0"/>
              </a:spcAft>
              <a:buClrTx/>
              <a:buSzTx/>
              <a:buFontTx/>
              <a:buNone/>
              <a:tabLst/>
              <a:defRPr sz="1200" b="0" i="0"/>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14" name="Text Placeholder 2">
            <a:extLst>
              <a:ext uri="{FF2B5EF4-FFF2-40B4-BE49-F238E27FC236}">
                <a16:creationId xmlns:a16="http://schemas.microsoft.com/office/drawing/2014/main" id="{87E63802-E51E-C942-8E89-F9DDB60727C8}"/>
              </a:ext>
            </a:extLst>
          </p:cNvPr>
          <p:cNvSpPr>
            <a:spLocks noGrp="1"/>
          </p:cNvSpPr>
          <p:nvPr>
            <p:ph type="body" sz="quarter" idx="22" hasCustomPrompt="1"/>
          </p:nvPr>
        </p:nvSpPr>
        <p:spPr>
          <a:xfrm>
            <a:off x="6668045" y="2566174"/>
            <a:ext cx="2646447" cy="325296"/>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itle Placeholder 17">
            <a:extLst>
              <a:ext uri="{FF2B5EF4-FFF2-40B4-BE49-F238E27FC236}">
                <a16:creationId xmlns:a16="http://schemas.microsoft.com/office/drawing/2014/main" id="{914A6E30-A8ED-5144-989C-8AAD608E2C7B}"/>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8954005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wo Columns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0"/>
            <a:ext cx="4252352" cy="1188076"/>
          </a:xfrm>
        </p:spPr>
        <p:txBody>
          <a:bodyPr lIns="0">
            <a:noAutofit/>
          </a:bodyPr>
          <a:lstStyle>
            <a:lvl1pPr marL="0" marR="0" indent="0" algn="l" defTabSz="914196" rtl="0" eaLnBrk="1" fontAlgn="auto" latinLnBrk="0" hangingPunct="1">
              <a:lnSpc>
                <a:spcPct val="150000"/>
              </a:lnSpc>
              <a:spcBef>
                <a:spcPts val="551"/>
              </a:spcBef>
              <a:spcAft>
                <a:spcPts val="451"/>
              </a:spcAft>
              <a:buClrTx/>
              <a:buSzTx/>
              <a:buFontTx/>
              <a:buNone/>
              <a:tabLst/>
              <a:defRPr sz="1200" b="0" i="0" baseline="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9" name="Text Placeholder 2">
            <a:extLst>
              <a:ext uri="{FF2B5EF4-FFF2-40B4-BE49-F238E27FC236}">
                <a16:creationId xmlns:a16="http://schemas.microsoft.com/office/drawing/2014/main" id="{76D5C73A-1E27-3944-880F-9058540E3295}"/>
              </a:ext>
            </a:extLst>
          </p:cNvPr>
          <p:cNvSpPr>
            <a:spLocks noGrp="1"/>
          </p:cNvSpPr>
          <p:nvPr>
            <p:ph type="body" sz="quarter" idx="19" hasCustomPrompt="1"/>
          </p:nvPr>
        </p:nvSpPr>
        <p:spPr>
          <a:xfrm>
            <a:off x="897120" y="2566174"/>
            <a:ext cx="2646447" cy="325296"/>
          </a:xfrm>
        </p:spPr>
        <p:txBody>
          <a:bodyPr vert="horz" lIns="0" tIns="0" rIns="0" bIns="0" rtlCol="0" anchor="b">
            <a:noAutofit/>
          </a:bodyPr>
          <a:lstStyle>
            <a:lvl1pPr marL="0" indent="0">
              <a:buFontTx/>
              <a:buNone/>
              <a:defRPr lang="en-US" sz="2051" b="0" i="0" cap="all" baseline="0" dirty="0">
                <a:solidFill>
                  <a:schemeClr val="bg2"/>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0" name="Text Placeholder 2">
            <a:extLst>
              <a:ext uri="{FF2B5EF4-FFF2-40B4-BE49-F238E27FC236}">
                <a16:creationId xmlns:a16="http://schemas.microsoft.com/office/drawing/2014/main" id="{B7003425-EFED-8048-A940-6D868C4DBED4}"/>
              </a:ext>
            </a:extLst>
          </p:cNvPr>
          <p:cNvSpPr>
            <a:spLocks noGrp="1"/>
          </p:cNvSpPr>
          <p:nvPr>
            <p:ph type="body" sz="quarter" idx="21" hasCustomPrompt="1"/>
          </p:nvPr>
        </p:nvSpPr>
        <p:spPr>
          <a:xfrm>
            <a:off x="7002203" y="3124200"/>
            <a:ext cx="4252352" cy="1188076"/>
          </a:xfrm>
        </p:spPr>
        <p:txBody>
          <a:bodyPr lIns="0">
            <a:noAutofit/>
          </a:bodyPr>
          <a:lstStyle>
            <a:lvl1pPr marL="0" marR="0" indent="0" algn="l" defTabSz="914196"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11" name="Text Placeholder 2">
            <a:extLst>
              <a:ext uri="{FF2B5EF4-FFF2-40B4-BE49-F238E27FC236}">
                <a16:creationId xmlns:a16="http://schemas.microsoft.com/office/drawing/2014/main" id="{34492632-0663-B94B-8A42-C826AF7A8625}"/>
              </a:ext>
            </a:extLst>
          </p:cNvPr>
          <p:cNvSpPr>
            <a:spLocks noGrp="1"/>
          </p:cNvSpPr>
          <p:nvPr>
            <p:ph type="body" sz="quarter" idx="22" hasCustomPrompt="1"/>
          </p:nvPr>
        </p:nvSpPr>
        <p:spPr>
          <a:xfrm>
            <a:off x="7002203" y="2566174"/>
            <a:ext cx="2646447" cy="325296"/>
          </a:xfrm>
        </p:spPr>
        <p:txBody>
          <a:bodyPr vert="horz" lIns="0" tIns="0" rIns="0" bIns="0" rtlCol="0" anchor="b">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pic>
        <p:nvPicPr>
          <p:cNvPr id="14" name="Graphic 13">
            <a:extLst>
              <a:ext uri="{FF2B5EF4-FFF2-40B4-BE49-F238E27FC236}">
                <a16:creationId xmlns:a16="http://schemas.microsoft.com/office/drawing/2014/main" id="{F3CA089C-FE1A-454E-B9C7-3506A6246A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413966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ext and Photo Spli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83FBFE-2704-2741-B64C-AA943BC23DD8}"/>
              </a:ext>
            </a:extLst>
          </p:cNvPr>
          <p:cNvSpPr>
            <a:spLocks noGrp="1"/>
          </p:cNvSpPr>
          <p:nvPr>
            <p:ph type="sldNum" sz="quarter" idx="10"/>
          </p:nvPr>
        </p:nvSpPr>
        <p:spPr>
          <a:xfrm>
            <a:off x="8005577" y="6356355"/>
            <a:ext cx="4016319" cy="365125"/>
          </a:xfrm>
        </p:spPr>
        <p:txBody>
          <a:bodyPr/>
          <a:lstStyle/>
          <a:p>
            <a:fld id="{185B3984-9B70-405B-9B63-BDD946D0BCDC}" type="slidenum">
              <a:rPr lang="en-US" smtClean="0"/>
              <a:t>‹#›</a:t>
            </a:fld>
            <a:endParaRPr lang="en-US"/>
          </a:p>
        </p:txBody>
      </p:sp>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2">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0"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34DB3C0A-517E-EB4F-A420-2CE704B771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503710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wo Key Points with Phot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9429387F-42F1-9448-A5F3-9882501099B7}"/>
              </a:ext>
            </a:extLst>
          </p:cNvPr>
          <p:cNvSpPr>
            <a:spLocks noGrp="1"/>
          </p:cNvSpPr>
          <p:nvPr>
            <p:ph type="body" sz="quarter" idx="20" hasCustomPrompt="1"/>
          </p:nvPr>
        </p:nvSpPr>
        <p:spPr>
          <a:xfrm>
            <a:off x="3939605" y="3528580"/>
            <a:ext cx="3428665" cy="2365327"/>
          </a:xfrm>
        </p:spPr>
        <p:txBody>
          <a:bodyPr lIns="0">
            <a:normAutofit/>
          </a:bodyPr>
          <a:lstStyle>
            <a:lvl1pPr marL="0" indent="0">
              <a:lnSpc>
                <a:spcPts val="1425"/>
              </a:lnSpc>
              <a:spcBef>
                <a:spcPts val="1000"/>
              </a:spcBef>
              <a:spcAft>
                <a:spcPts val="451"/>
              </a:spcAft>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 </a:t>
            </a:r>
            <a:r>
              <a:rPr lang="pt-BR" err="1"/>
              <a:t>Lorem</a:t>
            </a:r>
            <a:r>
              <a:rPr lang="pt-BR"/>
              <a:t> ipsum </a:t>
            </a:r>
            <a:r>
              <a:rPr lang="pt-BR" err="1"/>
              <a:t>dolor</a:t>
            </a:r>
            <a:r>
              <a:rPr lang="pt-BR"/>
              <a:t> </a:t>
            </a:r>
            <a:r>
              <a:rPr lang="pt-BR" err="1"/>
              <a:t>sit</a:t>
            </a:r>
            <a:r>
              <a:rPr lang="pt-BR"/>
              <a:t> </a:t>
            </a:r>
            <a:r>
              <a:rPr lang="pt-BR" err="1"/>
              <a:t>amet</a:t>
            </a:r>
            <a:r>
              <a:rPr lang="pt-BR"/>
              <a:t>, </a:t>
            </a:r>
            <a:r>
              <a:rPr lang="pt-BR" err="1"/>
              <a:t>an</a:t>
            </a:r>
            <a:r>
              <a:rPr lang="pt-BR"/>
              <a:t> </a:t>
            </a:r>
            <a:r>
              <a:rPr lang="pt-BR" err="1"/>
              <a:t>sea</a:t>
            </a:r>
            <a:r>
              <a:rPr lang="pt-BR"/>
              <a:t> </a:t>
            </a:r>
            <a:r>
              <a:rPr lang="pt-BR" err="1"/>
              <a:t>gloriatur</a:t>
            </a:r>
            <a:r>
              <a:rPr lang="pt-BR"/>
              <a:t> </a:t>
            </a:r>
            <a:r>
              <a:rPr lang="pt-BR" err="1"/>
              <a:t>persecuti</a:t>
            </a:r>
            <a:r>
              <a:rPr lang="pt-BR"/>
              <a:t> </a:t>
            </a:r>
            <a:r>
              <a:rPr lang="pt-BR" err="1"/>
              <a:t>sadipscing</a:t>
            </a:r>
            <a:r>
              <a:rPr lang="pt-BR"/>
              <a:t>, sumo </a:t>
            </a:r>
            <a:r>
              <a:rPr lang="pt-BR" err="1"/>
              <a:t>solum</a:t>
            </a:r>
            <a:r>
              <a:rPr lang="pt-BR"/>
              <a:t> </a:t>
            </a:r>
            <a:r>
              <a:rPr lang="pt-BR" err="1"/>
              <a:t>dolor</a:t>
            </a:r>
            <a:r>
              <a:rPr lang="pt-BR"/>
              <a:t> ei </a:t>
            </a:r>
            <a:r>
              <a:rPr lang="pt-BR" err="1"/>
              <a:t>ius</a:t>
            </a:r>
            <a:r>
              <a:rPr lang="pt-BR"/>
              <a:t>. At </a:t>
            </a:r>
            <a:r>
              <a:rPr lang="pt-BR" err="1"/>
              <a:t>utinam</a:t>
            </a:r>
            <a:r>
              <a:rPr lang="pt-BR"/>
              <a:t> alienum </a:t>
            </a:r>
            <a:r>
              <a:rPr lang="pt-BR" err="1"/>
              <a:t>qui</a:t>
            </a:r>
            <a:r>
              <a:rPr lang="pt-BR"/>
              <a:t>, </a:t>
            </a:r>
            <a:r>
              <a:rPr lang="pt-BR" err="1"/>
              <a:t>denique</a:t>
            </a:r>
            <a:r>
              <a:rPr lang="pt-BR"/>
              <a:t> </a:t>
            </a:r>
            <a:r>
              <a:rPr lang="pt-BR" err="1"/>
              <a:t>consequat</a:t>
            </a:r>
            <a:r>
              <a:rPr lang="pt-BR"/>
              <a:t> </a:t>
            </a:r>
            <a:r>
              <a:rPr lang="pt-BR" err="1"/>
              <a:t>persecuti</a:t>
            </a:r>
            <a:r>
              <a:rPr lang="pt-BR"/>
              <a:t> ei </a:t>
            </a:r>
            <a:r>
              <a:rPr lang="pt-BR" err="1"/>
              <a:t>eam</a:t>
            </a:r>
            <a:r>
              <a:rPr lang="pt-BR"/>
              <a:t>. Viris labores </a:t>
            </a:r>
            <a:r>
              <a:rPr lang="pt-BR" err="1"/>
              <a:t>pri</a:t>
            </a:r>
            <a:r>
              <a:rPr lang="pt-BR"/>
              <a:t> et, </a:t>
            </a:r>
            <a:r>
              <a:rPr lang="pt-BR" err="1"/>
              <a:t>pri</a:t>
            </a:r>
            <a:r>
              <a:rPr lang="pt-BR"/>
              <a:t> </a:t>
            </a:r>
            <a:r>
              <a:rPr lang="pt-BR" err="1"/>
              <a:t>liber</a:t>
            </a:r>
            <a:r>
              <a:rPr lang="pt-BR"/>
              <a:t> </a:t>
            </a:r>
            <a:r>
              <a:rPr lang="pt-BR" err="1"/>
              <a:t>debet</a:t>
            </a:r>
            <a:r>
              <a:rPr lang="pt-BR"/>
              <a:t> </a:t>
            </a:r>
            <a:r>
              <a:rPr lang="pt-BR" err="1"/>
              <a:t>malorum</a:t>
            </a:r>
            <a:r>
              <a:rPr lang="pt-BR"/>
              <a:t> id. Posse </a:t>
            </a:r>
            <a:r>
              <a:rPr lang="pt-BR" err="1"/>
              <a:t>lorem</a:t>
            </a:r>
            <a:r>
              <a:rPr lang="pt-BR"/>
              <a:t> </a:t>
            </a:r>
            <a:r>
              <a:rPr lang="pt-BR" err="1"/>
              <a:t>graece</a:t>
            </a:r>
            <a:r>
              <a:rPr lang="pt-BR"/>
              <a:t> </a:t>
            </a:r>
            <a:r>
              <a:rPr lang="pt-BR" err="1"/>
              <a:t>at</a:t>
            </a:r>
            <a:r>
              <a:rPr lang="pt-BR"/>
              <a:t> </a:t>
            </a:r>
            <a:r>
              <a:rPr lang="pt-BR" err="1"/>
              <a:t>eam</a:t>
            </a:r>
            <a:r>
              <a:rPr lang="pt-BR"/>
              <a:t>, </a:t>
            </a:r>
            <a:r>
              <a:rPr lang="pt-BR" err="1"/>
              <a:t>ridens</a:t>
            </a:r>
            <a:r>
              <a:rPr lang="pt-BR"/>
              <a:t> </a:t>
            </a:r>
            <a:r>
              <a:rPr lang="pt-BR" err="1"/>
              <a:t>iracundia</a:t>
            </a:r>
            <a:r>
              <a:rPr lang="pt-BR"/>
              <a:t> </a:t>
            </a:r>
            <a:r>
              <a:rPr lang="pt-BR" err="1"/>
              <a:t>theophrastus</a:t>
            </a:r>
            <a:r>
              <a:rPr lang="pt-BR"/>
              <a:t> </a:t>
            </a:r>
            <a:r>
              <a:rPr lang="pt-BR" err="1"/>
              <a:t>sed</a:t>
            </a:r>
            <a:r>
              <a:rPr lang="pt-BR"/>
              <a:t> ad. Ne </a:t>
            </a:r>
            <a:r>
              <a:rPr lang="pt-BR" err="1"/>
              <a:t>eos</a:t>
            </a:r>
            <a:r>
              <a:rPr lang="pt-BR"/>
              <a:t> </a:t>
            </a:r>
            <a:r>
              <a:rPr lang="pt-BR" err="1"/>
              <a:t>putant</a:t>
            </a:r>
            <a:r>
              <a:rPr lang="pt-BR"/>
              <a:t> </a:t>
            </a:r>
            <a:r>
              <a:rPr lang="pt-BR" err="1"/>
              <a:t>placerat</a:t>
            </a:r>
            <a:r>
              <a:rPr lang="pt-BR"/>
              <a:t> </a:t>
            </a:r>
            <a:r>
              <a:rPr lang="pt-BR" err="1"/>
              <a:t>mediocritatem</a:t>
            </a:r>
            <a:r>
              <a:rPr lang="pt-BR"/>
              <a:t>, no prima..</a:t>
            </a:r>
          </a:p>
        </p:txBody>
      </p:sp>
      <p:sp>
        <p:nvSpPr>
          <p:cNvPr id="10" name="Text Placeholder 2">
            <a:extLst>
              <a:ext uri="{FF2B5EF4-FFF2-40B4-BE49-F238E27FC236}">
                <a16:creationId xmlns:a16="http://schemas.microsoft.com/office/drawing/2014/main" id="{3F32D954-9863-FC4D-86C1-7AA259AAC48B}"/>
              </a:ext>
            </a:extLst>
          </p:cNvPr>
          <p:cNvSpPr>
            <a:spLocks noGrp="1"/>
          </p:cNvSpPr>
          <p:nvPr>
            <p:ph type="body" sz="quarter" idx="19" hasCustomPrompt="1"/>
          </p:nvPr>
        </p:nvSpPr>
        <p:spPr>
          <a:xfrm>
            <a:off x="3939605" y="3083963"/>
            <a:ext cx="2646447" cy="325296"/>
          </a:xfrm>
        </p:spPr>
        <p:txBody>
          <a:bodyPr vert="horz" lIns="0" tIns="0" rIns="0" bIns="0" rtlCol="0" anchor="t" anchorCtr="0">
            <a:noAutofit/>
          </a:bodyPr>
          <a:lstStyle>
            <a:lvl1pPr marL="0" indent="0">
              <a:buFontTx/>
              <a:buNone/>
              <a:defRPr lang="en-US" sz="1800"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4" name="Text Placeholder 2">
            <a:extLst>
              <a:ext uri="{FF2B5EF4-FFF2-40B4-BE49-F238E27FC236}">
                <a16:creationId xmlns:a16="http://schemas.microsoft.com/office/drawing/2014/main" id="{CF086D29-81FD-7248-8929-D6FBFEFFCA0E}"/>
              </a:ext>
            </a:extLst>
          </p:cNvPr>
          <p:cNvSpPr>
            <a:spLocks noGrp="1"/>
          </p:cNvSpPr>
          <p:nvPr>
            <p:ph type="body" sz="quarter" idx="22" hasCustomPrompt="1"/>
          </p:nvPr>
        </p:nvSpPr>
        <p:spPr>
          <a:xfrm>
            <a:off x="7849026" y="3528580"/>
            <a:ext cx="3428665" cy="2365327"/>
          </a:xfrm>
        </p:spPr>
        <p:txBody>
          <a:bodyPr lIns="0">
            <a:normAutofit/>
          </a:bodyPr>
          <a:lstStyle>
            <a:lvl1pPr marL="0" indent="0">
              <a:lnSpc>
                <a:spcPts val="1425"/>
              </a:lnSpc>
              <a:spcBef>
                <a:spcPts val="1000"/>
              </a:spcBef>
              <a:spcAft>
                <a:spcPts val="451"/>
              </a:spcAft>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 </a:t>
            </a:r>
            <a:r>
              <a:rPr lang="pt-BR" err="1"/>
              <a:t>Lorem</a:t>
            </a:r>
            <a:r>
              <a:rPr lang="pt-BR"/>
              <a:t> ipsum </a:t>
            </a:r>
            <a:r>
              <a:rPr lang="pt-BR" err="1"/>
              <a:t>dolor</a:t>
            </a:r>
            <a:r>
              <a:rPr lang="pt-BR"/>
              <a:t> </a:t>
            </a:r>
            <a:r>
              <a:rPr lang="pt-BR" err="1"/>
              <a:t>sit</a:t>
            </a:r>
            <a:r>
              <a:rPr lang="pt-BR"/>
              <a:t> </a:t>
            </a:r>
            <a:r>
              <a:rPr lang="pt-BR" err="1"/>
              <a:t>amet</a:t>
            </a:r>
            <a:r>
              <a:rPr lang="pt-BR"/>
              <a:t>, </a:t>
            </a:r>
            <a:r>
              <a:rPr lang="pt-BR" err="1"/>
              <a:t>an</a:t>
            </a:r>
            <a:r>
              <a:rPr lang="pt-BR"/>
              <a:t> </a:t>
            </a:r>
            <a:r>
              <a:rPr lang="pt-BR" err="1"/>
              <a:t>sea</a:t>
            </a:r>
            <a:r>
              <a:rPr lang="pt-BR"/>
              <a:t> </a:t>
            </a:r>
            <a:r>
              <a:rPr lang="pt-BR" err="1"/>
              <a:t>gloriatur</a:t>
            </a:r>
            <a:r>
              <a:rPr lang="pt-BR"/>
              <a:t> </a:t>
            </a:r>
            <a:r>
              <a:rPr lang="pt-BR" err="1"/>
              <a:t>persecuti</a:t>
            </a:r>
            <a:r>
              <a:rPr lang="pt-BR"/>
              <a:t> </a:t>
            </a:r>
            <a:r>
              <a:rPr lang="pt-BR" err="1"/>
              <a:t>sadipscing</a:t>
            </a:r>
            <a:r>
              <a:rPr lang="pt-BR"/>
              <a:t>, sumo </a:t>
            </a:r>
            <a:r>
              <a:rPr lang="pt-BR" err="1"/>
              <a:t>solum</a:t>
            </a:r>
            <a:r>
              <a:rPr lang="pt-BR"/>
              <a:t> </a:t>
            </a:r>
            <a:r>
              <a:rPr lang="pt-BR" err="1"/>
              <a:t>dolor</a:t>
            </a:r>
            <a:r>
              <a:rPr lang="pt-BR"/>
              <a:t> ei </a:t>
            </a:r>
            <a:r>
              <a:rPr lang="pt-BR" err="1"/>
              <a:t>ius</a:t>
            </a:r>
            <a:r>
              <a:rPr lang="pt-BR"/>
              <a:t>. At </a:t>
            </a:r>
            <a:r>
              <a:rPr lang="pt-BR" err="1"/>
              <a:t>utinam</a:t>
            </a:r>
            <a:r>
              <a:rPr lang="pt-BR"/>
              <a:t> alienum </a:t>
            </a:r>
            <a:r>
              <a:rPr lang="pt-BR" err="1"/>
              <a:t>qui</a:t>
            </a:r>
            <a:r>
              <a:rPr lang="pt-BR"/>
              <a:t>, </a:t>
            </a:r>
            <a:r>
              <a:rPr lang="pt-BR" err="1"/>
              <a:t>denique</a:t>
            </a:r>
            <a:r>
              <a:rPr lang="pt-BR"/>
              <a:t> </a:t>
            </a:r>
            <a:r>
              <a:rPr lang="pt-BR" err="1"/>
              <a:t>consequat</a:t>
            </a:r>
            <a:r>
              <a:rPr lang="pt-BR"/>
              <a:t> </a:t>
            </a:r>
            <a:r>
              <a:rPr lang="pt-BR" err="1"/>
              <a:t>persecuti</a:t>
            </a:r>
            <a:r>
              <a:rPr lang="pt-BR"/>
              <a:t> ei </a:t>
            </a:r>
            <a:r>
              <a:rPr lang="pt-BR" err="1"/>
              <a:t>eam</a:t>
            </a:r>
            <a:r>
              <a:rPr lang="pt-BR"/>
              <a:t>. Viris labores </a:t>
            </a:r>
            <a:r>
              <a:rPr lang="pt-BR" err="1"/>
              <a:t>pri</a:t>
            </a:r>
            <a:r>
              <a:rPr lang="pt-BR"/>
              <a:t> et, </a:t>
            </a:r>
            <a:r>
              <a:rPr lang="pt-BR" err="1"/>
              <a:t>pri</a:t>
            </a:r>
            <a:r>
              <a:rPr lang="pt-BR"/>
              <a:t> </a:t>
            </a:r>
            <a:r>
              <a:rPr lang="pt-BR" err="1"/>
              <a:t>liber</a:t>
            </a:r>
            <a:r>
              <a:rPr lang="pt-BR"/>
              <a:t> </a:t>
            </a:r>
            <a:r>
              <a:rPr lang="pt-BR" err="1"/>
              <a:t>debet</a:t>
            </a:r>
            <a:r>
              <a:rPr lang="pt-BR"/>
              <a:t> </a:t>
            </a:r>
            <a:r>
              <a:rPr lang="pt-BR" err="1"/>
              <a:t>malorum</a:t>
            </a:r>
            <a:r>
              <a:rPr lang="pt-BR"/>
              <a:t> id. Posse </a:t>
            </a:r>
            <a:r>
              <a:rPr lang="pt-BR" err="1"/>
              <a:t>lorem</a:t>
            </a:r>
            <a:r>
              <a:rPr lang="pt-BR"/>
              <a:t> </a:t>
            </a:r>
            <a:r>
              <a:rPr lang="pt-BR" err="1"/>
              <a:t>graece</a:t>
            </a:r>
            <a:r>
              <a:rPr lang="pt-BR"/>
              <a:t> </a:t>
            </a:r>
            <a:r>
              <a:rPr lang="pt-BR" err="1"/>
              <a:t>at</a:t>
            </a:r>
            <a:r>
              <a:rPr lang="pt-BR"/>
              <a:t> </a:t>
            </a:r>
            <a:r>
              <a:rPr lang="pt-BR" err="1"/>
              <a:t>eam</a:t>
            </a:r>
            <a:r>
              <a:rPr lang="pt-BR"/>
              <a:t>, </a:t>
            </a:r>
            <a:r>
              <a:rPr lang="pt-BR" err="1"/>
              <a:t>ridens</a:t>
            </a:r>
            <a:r>
              <a:rPr lang="pt-BR"/>
              <a:t> </a:t>
            </a:r>
            <a:r>
              <a:rPr lang="pt-BR" err="1"/>
              <a:t>iracundia</a:t>
            </a:r>
            <a:r>
              <a:rPr lang="pt-BR"/>
              <a:t> </a:t>
            </a:r>
            <a:r>
              <a:rPr lang="pt-BR" err="1"/>
              <a:t>theophrastus</a:t>
            </a:r>
            <a:r>
              <a:rPr lang="pt-BR"/>
              <a:t> </a:t>
            </a:r>
            <a:r>
              <a:rPr lang="pt-BR" err="1"/>
              <a:t>sed</a:t>
            </a:r>
            <a:r>
              <a:rPr lang="pt-BR"/>
              <a:t> ad. Ne </a:t>
            </a:r>
            <a:r>
              <a:rPr lang="pt-BR" err="1"/>
              <a:t>eos</a:t>
            </a:r>
            <a:r>
              <a:rPr lang="pt-BR"/>
              <a:t> </a:t>
            </a:r>
            <a:r>
              <a:rPr lang="pt-BR" err="1"/>
              <a:t>putant</a:t>
            </a:r>
            <a:r>
              <a:rPr lang="pt-BR"/>
              <a:t> </a:t>
            </a:r>
            <a:r>
              <a:rPr lang="pt-BR" err="1"/>
              <a:t>placerat</a:t>
            </a:r>
            <a:r>
              <a:rPr lang="pt-BR"/>
              <a:t> </a:t>
            </a:r>
            <a:r>
              <a:rPr lang="pt-BR" err="1"/>
              <a:t>mediocritatem</a:t>
            </a:r>
            <a:r>
              <a:rPr lang="pt-BR"/>
              <a:t>, no prima..</a:t>
            </a:r>
          </a:p>
        </p:txBody>
      </p:sp>
      <p:sp>
        <p:nvSpPr>
          <p:cNvPr id="16" name="Text Placeholder 2">
            <a:extLst>
              <a:ext uri="{FF2B5EF4-FFF2-40B4-BE49-F238E27FC236}">
                <a16:creationId xmlns:a16="http://schemas.microsoft.com/office/drawing/2014/main" id="{8229B6FD-431A-A647-8D95-A44418B637BB}"/>
              </a:ext>
            </a:extLst>
          </p:cNvPr>
          <p:cNvSpPr>
            <a:spLocks noGrp="1"/>
          </p:cNvSpPr>
          <p:nvPr>
            <p:ph type="body" sz="quarter" idx="23" hasCustomPrompt="1"/>
          </p:nvPr>
        </p:nvSpPr>
        <p:spPr>
          <a:xfrm>
            <a:off x="7849026" y="3083963"/>
            <a:ext cx="2646447" cy="325296"/>
          </a:xfrm>
        </p:spPr>
        <p:txBody>
          <a:bodyPr vert="horz" lIns="0" tIns="0" rIns="0" bIns="0" rtlCol="0" anchor="t" anchorCtr="0">
            <a:noAutofit/>
          </a:bodyPr>
          <a:lstStyle>
            <a:lvl1pPr marL="0" indent="0">
              <a:buFontTx/>
              <a:buNone/>
              <a:defRPr lang="en-US" sz="1800"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Tree>
    <p:extLst>
      <p:ext uri="{BB962C8B-B14F-4D97-AF65-F5344CB8AC3E}">
        <p14:creationId xmlns:p14="http://schemas.microsoft.com/office/powerpoint/2010/main" val="13930393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hree Key Poi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4" name="Text Placeholder 2">
            <a:extLst>
              <a:ext uri="{FF2B5EF4-FFF2-40B4-BE49-F238E27FC236}">
                <a16:creationId xmlns:a16="http://schemas.microsoft.com/office/drawing/2014/main" id="{F6952A60-B5EF-8342-A181-27C1C2084970}"/>
              </a:ext>
            </a:extLst>
          </p:cNvPr>
          <p:cNvSpPr>
            <a:spLocks noGrp="1"/>
          </p:cNvSpPr>
          <p:nvPr>
            <p:ph type="body" sz="quarter" idx="20" hasCustomPrompt="1"/>
          </p:nvPr>
        </p:nvSpPr>
        <p:spPr>
          <a:xfrm>
            <a:off x="897120" y="3351239"/>
            <a:ext cx="2742931"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5" name="Text Placeholder 2">
            <a:extLst>
              <a:ext uri="{FF2B5EF4-FFF2-40B4-BE49-F238E27FC236}">
                <a16:creationId xmlns:a16="http://schemas.microsoft.com/office/drawing/2014/main" id="{7368CDCD-F9E4-144D-A14A-7E05183FC3F6}"/>
              </a:ext>
            </a:extLst>
          </p:cNvPr>
          <p:cNvSpPr>
            <a:spLocks noGrp="1"/>
          </p:cNvSpPr>
          <p:nvPr>
            <p:ph type="body" sz="quarter" idx="19" hasCustomPrompt="1"/>
          </p:nvPr>
        </p:nvSpPr>
        <p:spPr>
          <a:xfrm>
            <a:off x="897120" y="2825264"/>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7" name="Text Placeholder 2">
            <a:extLst>
              <a:ext uri="{FF2B5EF4-FFF2-40B4-BE49-F238E27FC236}">
                <a16:creationId xmlns:a16="http://schemas.microsoft.com/office/drawing/2014/main" id="{D755014F-B9EB-B048-B35A-1DE94770943E}"/>
              </a:ext>
            </a:extLst>
          </p:cNvPr>
          <p:cNvSpPr>
            <a:spLocks noGrp="1"/>
          </p:cNvSpPr>
          <p:nvPr>
            <p:ph type="body" sz="quarter" idx="21" hasCustomPrompt="1"/>
          </p:nvPr>
        </p:nvSpPr>
        <p:spPr>
          <a:xfrm>
            <a:off x="4829999" y="3351239"/>
            <a:ext cx="2742932"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Text Placeholder 2">
            <a:extLst>
              <a:ext uri="{FF2B5EF4-FFF2-40B4-BE49-F238E27FC236}">
                <a16:creationId xmlns:a16="http://schemas.microsoft.com/office/drawing/2014/main" id="{B7CC4EBA-7293-274F-AE25-5C049513FC41}"/>
              </a:ext>
            </a:extLst>
          </p:cNvPr>
          <p:cNvSpPr>
            <a:spLocks noGrp="1"/>
          </p:cNvSpPr>
          <p:nvPr>
            <p:ph type="body" sz="quarter" idx="22" hasCustomPrompt="1"/>
          </p:nvPr>
        </p:nvSpPr>
        <p:spPr>
          <a:xfrm>
            <a:off x="4829999" y="2825264"/>
            <a:ext cx="2646447"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6" name="Text Placeholder 2">
            <a:extLst>
              <a:ext uri="{FF2B5EF4-FFF2-40B4-BE49-F238E27FC236}">
                <a16:creationId xmlns:a16="http://schemas.microsoft.com/office/drawing/2014/main" id="{87B0099D-B6F5-0A4B-8B1C-F691AC360766}"/>
              </a:ext>
            </a:extLst>
          </p:cNvPr>
          <p:cNvSpPr>
            <a:spLocks noGrp="1"/>
          </p:cNvSpPr>
          <p:nvPr>
            <p:ph type="body" sz="quarter" idx="23" hasCustomPrompt="1"/>
          </p:nvPr>
        </p:nvSpPr>
        <p:spPr>
          <a:xfrm>
            <a:off x="8764610" y="3351239"/>
            <a:ext cx="2742932"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7" name="Text Placeholder 2">
            <a:extLst>
              <a:ext uri="{FF2B5EF4-FFF2-40B4-BE49-F238E27FC236}">
                <a16:creationId xmlns:a16="http://schemas.microsoft.com/office/drawing/2014/main" id="{AD336ADF-3827-EF49-BB19-A9DDE535380A}"/>
              </a:ext>
            </a:extLst>
          </p:cNvPr>
          <p:cNvSpPr>
            <a:spLocks noGrp="1"/>
          </p:cNvSpPr>
          <p:nvPr>
            <p:ph type="body" sz="quarter" idx="24" hasCustomPrompt="1"/>
          </p:nvPr>
        </p:nvSpPr>
        <p:spPr>
          <a:xfrm>
            <a:off x="8764609" y="2825264"/>
            <a:ext cx="2646447"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829999" y="2088330"/>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897120" y="2088330"/>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762877" y="2088330"/>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3" name="Title Placeholder 17">
            <a:extLst>
              <a:ext uri="{FF2B5EF4-FFF2-40B4-BE49-F238E27FC236}">
                <a16:creationId xmlns:a16="http://schemas.microsoft.com/office/drawing/2014/main" id="{D030E53E-8889-D74F-AF88-DA5ECF1B3892}"/>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9025740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hree Key Points with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4" name="Text Placeholder 2">
            <a:extLst>
              <a:ext uri="{FF2B5EF4-FFF2-40B4-BE49-F238E27FC236}">
                <a16:creationId xmlns:a16="http://schemas.microsoft.com/office/drawing/2014/main" id="{F6952A60-B5EF-8342-A181-27C1C2084970}"/>
              </a:ext>
            </a:extLst>
          </p:cNvPr>
          <p:cNvSpPr>
            <a:spLocks noGrp="1"/>
          </p:cNvSpPr>
          <p:nvPr>
            <p:ph type="body" sz="quarter" idx="20" hasCustomPrompt="1"/>
          </p:nvPr>
        </p:nvSpPr>
        <p:spPr>
          <a:xfrm>
            <a:off x="908579"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7" name="Text Placeholder 2">
            <a:extLst>
              <a:ext uri="{FF2B5EF4-FFF2-40B4-BE49-F238E27FC236}">
                <a16:creationId xmlns:a16="http://schemas.microsoft.com/office/drawing/2014/main" id="{D755014F-B9EB-B048-B35A-1DE94770943E}"/>
              </a:ext>
            </a:extLst>
          </p:cNvPr>
          <p:cNvSpPr>
            <a:spLocks noGrp="1"/>
          </p:cNvSpPr>
          <p:nvPr>
            <p:ph type="body" sz="quarter" idx="21" hasCustomPrompt="1"/>
          </p:nvPr>
        </p:nvSpPr>
        <p:spPr>
          <a:xfrm>
            <a:off x="4723668"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Text Placeholder 2">
            <a:extLst>
              <a:ext uri="{FF2B5EF4-FFF2-40B4-BE49-F238E27FC236}">
                <a16:creationId xmlns:a16="http://schemas.microsoft.com/office/drawing/2014/main" id="{B7CC4EBA-7293-274F-AE25-5C049513FC41}"/>
              </a:ext>
            </a:extLst>
          </p:cNvPr>
          <p:cNvSpPr>
            <a:spLocks noGrp="1"/>
          </p:cNvSpPr>
          <p:nvPr>
            <p:ph type="body" sz="quarter" idx="22" hasCustomPrompt="1"/>
          </p:nvPr>
        </p:nvSpPr>
        <p:spPr>
          <a:xfrm>
            <a:off x="4723668" y="3247028"/>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6" name="Text Placeholder 2">
            <a:extLst>
              <a:ext uri="{FF2B5EF4-FFF2-40B4-BE49-F238E27FC236}">
                <a16:creationId xmlns:a16="http://schemas.microsoft.com/office/drawing/2014/main" id="{87B0099D-B6F5-0A4B-8B1C-F691AC360766}"/>
              </a:ext>
            </a:extLst>
          </p:cNvPr>
          <p:cNvSpPr>
            <a:spLocks noGrp="1"/>
          </p:cNvSpPr>
          <p:nvPr>
            <p:ph type="body" sz="quarter" idx="23" hasCustomPrompt="1"/>
          </p:nvPr>
        </p:nvSpPr>
        <p:spPr>
          <a:xfrm>
            <a:off x="8540490"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7" name="Text Placeholder 2">
            <a:extLst>
              <a:ext uri="{FF2B5EF4-FFF2-40B4-BE49-F238E27FC236}">
                <a16:creationId xmlns:a16="http://schemas.microsoft.com/office/drawing/2014/main" id="{AD336ADF-3827-EF49-BB19-A9DDE535380A}"/>
              </a:ext>
            </a:extLst>
          </p:cNvPr>
          <p:cNvSpPr>
            <a:spLocks noGrp="1"/>
          </p:cNvSpPr>
          <p:nvPr>
            <p:ph type="body" sz="quarter" idx="24" hasCustomPrompt="1"/>
          </p:nvPr>
        </p:nvSpPr>
        <p:spPr>
          <a:xfrm>
            <a:off x="8540489" y="3247028"/>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20" name="Text Placeholder 2">
            <a:extLst>
              <a:ext uri="{FF2B5EF4-FFF2-40B4-BE49-F238E27FC236}">
                <a16:creationId xmlns:a16="http://schemas.microsoft.com/office/drawing/2014/main" id="{DBD60A6A-9EF5-684A-952D-903C5EAACBE8}"/>
              </a:ext>
            </a:extLst>
          </p:cNvPr>
          <p:cNvSpPr>
            <a:spLocks noGrp="1"/>
          </p:cNvSpPr>
          <p:nvPr>
            <p:ph type="body" sz="quarter" idx="31" hasCustomPrompt="1"/>
          </p:nvPr>
        </p:nvSpPr>
        <p:spPr>
          <a:xfrm>
            <a:off x="908579" y="3247028"/>
            <a:ext cx="2742932" cy="325296"/>
          </a:xfrm>
          <a:ln>
            <a:noFill/>
          </a:ln>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Tree>
    <p:extLst>
      <p:ext uri="{BB962C8B-B14F-4D97-AF65-F5344CB8AC3E}">
        <p14:creationId xmlns:p14="http://schemas.microsoft.com/office/powerpoint/2010/main" val="11485519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hree Key Points with Subtitle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sp>
        <p:nvSpPr>
          <p:cNvPr id="45" name="Text Placeholder 2">
            <a:extLst>
              <a:ext uri="{FF2B5EF4-FFF2-40B4-BE49-F238E27FC236}">
                <a16:creationId xmlns:a16="http://schemas.microsoft.com/office/drawing/2014/main" id="{A1287F12-2CE1-F74D-AF8F-758452CE096B}"/>
              </a:ext>
            </a:extLst>
          </p:cNvPr>
          <p:cNvSpPr>
            <a:spLocks noGrp="1"/>
          </p:cNvSpPr>
          <p:nvPr>
            <p:ph type="body" sz="quarter" idx="20" hasCustomPrompt="1"/>
          </p:nvPr>
        </p:nvSpPr>
        <p:spPr>
          <a:xfrm>
            <a:off x="908579"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6" name="Text Placeholder 2">
            <a:extLst>
              <a:ext uri="{FF2B5EF4-FFF2-40B4-BE49-F238E27FC236}">
                <a16:creationId xmlns:a16="http://schemas.microsoft.com/office/drawing/2014/main" id="{E62EA651-A344-9246-809A-695B75B53454}"/>
              </a:ext>
            </a:extLst>
          </p:cNvPr>
          <p:cNvSpPr>
            <a:spLocks noGrp="1"/>
          </p:cNvSpPr>
          <p:nvPr>
            <p:ph type="body" sz="quarter" idx="21" hasCustomPrompt="1"/>
          </p:nvPr>
        </p:nvSpPr>
        <p:spPr>
          <a:xfrm>
            <a:off x="4723668"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1CF92EBF-239A-EA41-8576-FE3225B9553B}"/>
              </a:ext>
            </a:extLst>
          </p:cNvPr>
          <p:cNvSpPr>
            <a:spLocks noGrp="1"/>
          </p:cNvSpPr>
          <p:nvPr>
            <p:ph type="body" sz="quarter" idx="22" hasCustomPrompt="1"/>
          </p:nvPr>
        </p:nvSpPr>
        <p:spPr>
          <a:xfrm>
            <a:off x="4723668" y="3247028"/>
            <a:ext cx="2742932" cy="325296"/>
          </a:xfrm>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48" name="Text Placeholder 2">
            <a:extLst>
              <a:ext uri="{FF2B5EF4-FFF2-40B4-BE49-F238E27FC236}">
                <a16:creationId xmlns:a16="http://schemas.microsoft.com/office/drawing/2014/main" id="{77C4833C-9CB1-704E-ADB2-9B9F90CCBF54}"/>
              </a:ext>
            </a:extLst>
          </p:cNvPr>
          <p:cNvSpPr>
            <a:spLocks noGrp="1"/>
          </p:cNvSpPr>
          <p:nvPr>
            <p:ph type="body" sz="quarter" idx="23" hasCustomPrompt="1"/>
          </p:nvPr>
        </p:nvSpPr>
        <p:spPr>
          <a:xfrm>
            <a:off x="8540490"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9" name="Text Placeholder 2">
            <a:extLst>
              <a:ext uri="{FF2B5EF4-FFF2-40B4-BE49-F238E27FC236}">
                <a16:creationId xmlns:a16="http://schemas.microsoft.com/office/drawing/2014/main" id="{2B434666-833B-F742-A4B6-5FE52729FED0}"/>
              </a:ext>
            </a:extLst>
          </p:cNvPr>
          <p:cNvSpPr>
            <a:spLocks noGrp="1"/>
          </p:cNvSpPr>
          <p:nvPr>
            <p:ph type="body" sz="quarter" idx="24" hasCustomPrompt="1"/>
          </p:nvPr>
        </p:nvSpPr>
        <p:spPr>
          <a:xfrm>
            <a:off x="8540489" y="3247028"/>
            <a:ext cx="2742932" cy="325296"/>
          </a:xfrm>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50" name="Picture Placeholder 31">
            <a:extLst>
              <a:ext uri="{FF2B5EF4-FFF2-40B4-BE49-F238E27FC236}">
                <a16:creationId xmlns:a16="http://schemas.microsoft.com/office/drawing/2014/main" id="{B01CEE4E-30BB-EF44-B77A-EA2013C04428}"/>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1" name="Picture Placeholder 31">
            <a:extLst>
              <a:ext uri="{FF2B5EF4-FFF2-40B4-BE49-F238E27FC236}">
                <a16:creationId xmlns:a16="http://schemas.microsoft.com/office/drawing/2014/main" id="{8D4DEE53-44DD-1543-88B2-B164910C50ED}"/>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2" name="Picture Placeholder 31">
            <a:extLst>
              <a:ext uri="{FF2B5EF4-FFF2-40B4-BE49-F238E27FC236}">
                <a16:creationId xmlns:a16="http://schemas.microsoft.com/office/drawing/2014/main" id="{198F0273-5668-7B41-AD85-44DFD5A31A48}"/>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3" name="Text Placeholder 2">
            <a:extLst>
              <a:ext uri="{FF2B5EF4-FFF2-40B4-BE49-F238E27FC236}">
                <a16:creationId xmlns:a16="http://schemas.microsoft.com/office/drawing/2014/main" id="{BDF1189F-83CB-0743-BD03-1C4825AA8C8E}"/>
              </a:ext>
            </a:extLst>
          </p:cNvPr>
          <p:cNvSpPr>
            <a:spLocks noGrp="1"/>
          </p:cNvSpPr>
          <p:nvPr>
            <p:ph type="body" sz="quarter" idx="31" hasCustomPrompt="1"/>
          </p:nvPr>
        </p:nvSpPr>
        <p:spPr>
          <a:xfrm>
            <a:off x="908579" y="3247028"/>
            <a:ext cx="2742932" cy="325296"/>
          </a:xfrm>
          <a:ln>
            <a:noFill/>
          </a:ln>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54" name="Straight Connector 53">
            <a:extLst>
              <a:ext uri="{FF2B5EF4-FFF2-40B4-BE49-F238E27FC236}">
                <a16:creationId xmlns:a16="http://schemas.microsoft.com/office/drawing/2014/main" id="{3D147515-F2ED-F54B-B7C0-E7378DF3318F}"/>
              </a:ext>
            </a:extLst>
          </p:cNvPr>
          <p:cNvCxnSpPr>
            <a:cxnSpLocks/>
          </p:cNvCxnSpPr>
          <p:nvPr/>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56" name="Text Placeholder 2">
            <a:extLst>
              <a:ext uri="{FF2B5EF4-FFF2-40B4-BE49-F238E27FC236}">
                <a16:creationId xmlns:a16="http://schemas.microsoft.com/office/drawing/2014/main" id="{7F052BA4-1BAF-C14C-BE98-21FF587C0D27}"/>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7" name="Graphic 16">
            <a:extLst>
              <a:ext uri="{FF2B5EF4-FFF2-40B4-BE49-F238E27FC236}">
                <a16:creationId xmlns:a16="http://schemas.microsoft.com/office/drawing/2014/main" id="{30723D87-97B4-1D4D-B0C9-1EC91D3F9A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7325153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Four Key Point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7264302-19B6-8640-80EA-4401B8E04055}"/>
              </a:ext>
            </a:extLst>
          </p:cNvPr>
          <p:cNvSpPr>
            <a:spLocks noGrp="1"/>
          </p:cNvSpPr>
          <p:nvPr>
            <p:ph type="body" sz="quarter" idx="20" hasCustomPrompt="1"/>
          </p:nvPr>
        </p:nvSpPr>
        <p:spPr>
          <a:xfrm>
            <a:off x="914311"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1" name="Text Placeholder 2">
            <a:extLst>
              <a:ext uri="{FF2B5EF4-FFF2-40B4-BE49-F238E27FC236}">
                <a16:creationId xmlns:a16="http://schemas.microsoft.com/office/drawing/2014/main" id="{89699177-F469-DB4F-BA06-B9AD278F0551}"/>
              </a:ext>
            </a:extLst>
          </p:cNvPr>
          <p:cNvSpPr>
            <a:spLocks noGrp="1"/>
          </p:cNvSpPr>
          <p:nvPr>
            <p:ph type="body" sz="quarter" idx="19" hasCustomPrompt="1"/>
          </p:nvPr>
        </p:nvSpPr>
        <p:spPr>
          <a:xfrm>
            <a:off x="914313"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4" name="Text Placeholder 2">
            <a:extLst>
              <a:ext uri="{FF2B5EF4-FFF2-40B4-BE49-F238E27FC236}">
                <a16:creationId xmlns:a16="http://schemas.microsoft.com/office/drawing/2014/main" id="{60BDA275-F902-8245-AD12-EB3A25FF77F3}"/>
              </a:ext>
            </a:extLst>
          </p:cNvPr>
          <p:cNvSpPr>
            <a:spLocks noGrp="1"/>
          </p:cNvSpPr>
          <p:nvPr>
            <p:ph type="body" sz="quarter" idx="21" hasCustomPrompt="1"/>
          </p:nvPr>
        </p:nvSpPr>
        <p:spPr>
          <a:xfrm>
            <a:off x="3728754"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5" name="Text Placeholder 2">
            <a:extLst>
              <a:ext uri="{FF2B5EF4-FFF2-40B4-BE49-F238E27FC236}">
                <a16:creationId xmlns:a16="http://schemas.microsoft.com/office/drawing/2014/main" id="{1E608607-674B-8E4F-933B-4CB1043664A2}"/>
              </a:ext>
            </a:extLst>
          </p:cNvPr>
          <p:cNvSpPr>
            <a:spLocks noGrp="1"/>
          </p:cNvSpPr>
          <p:nvPr>
            <p:ph type="body" sz="quarter" idx="22" hasCustomPrompt="1"/>
          </p:nvPr>
        </p:nvSpPr>
        <p:spPr>
          <a:xfrm>
            <a:off x="3728755"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7" name="Text Placeholder 2">
            <a:extLst>
              <a:ext uri="{FF2B5EF4-FFF2-40B4-BE49-F238E27FC236}">
                <a16:creationId xmlns:a16="http://schemas.microsoft.com/office/drawing/2014/main" id="{0E34BF7F-20C1-254B-81B4-016B9BFBCFEC}"/>
              </a:ext>
            </a:extLst>
          </p:cNvPr>
          <p:cNvSpPr>
            <a:spLocks noGrp="1"/>
          </p:cNvSpPr>
          <p:nvPr>
            <p:ph type="body" sz="quarter" idx="23" hasCustomPrompt="1"/>
          </p:nvPr>
        </p:nvSpPr>
        <p:spPr>
          <a:xfrm>
            <a:off x="6543196"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8" name="Text Placeholder 2">
            <a:extLst>
              <a:ext uri="{FF2B5EF4-FFF2-40B4-BE49-F238E27FC236}">
                <a16:creationId xmlns:a16="http://schemas.microsoft.com/office/drawing/2014/main" id="{788CF73F-0F1F-4D4A-B7F5-984C85119874}"/>
              </a:ext>
            </a:extLst>
          </p:cNvPr>
          <p:cNvSpPr>
            <a:spLocks noGrp="1"/>
          </p:cNvSpPr>
          <p:nvPr>
            <p:ph type="body" sz="quarter" idx="24" hasCustomPrompt="1"/>
          </p:nvPr>
        </p:nvSpPr>
        <p:spPr>
          <a:xfrm>
            <a:off x="6543197"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0" name="Text Placeholder 2">
            <a:extLst>
              <a:ext uri="{FF2B5EF4-FFF2-40B4-BE49-F238E27FC236}">
                <a16:creationId xmlns:a16="http://schemas.microsoft.com/office/drawing/2014/main" id="{6AD27070-6FE3-6147-BDF1-3A6C691C81F9}"/>
              </a:ext>
            </a:extLst>
          </p:cNvPr>
          <p:cNvSpPr>
            <a:spLocks noGrp="1"/>
          </p:cNvSpPr>
          <p:nvPr>
            <p:ph type="body" sz="quarter" idx="25" hasCustomPrompt="1"/>
          </p:nvPr>
        </p:nvSpPr>
        <p:spPr>
          <a:xfrm>
            <a:off x="9357638"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DE24FA98-8C59-4740-A789-EB0A40018872}"/>
              </a:ext>
            </a:extLst>
          </p:cNvPr>
          <p:cNvSpPr>
            <a:spLocks noGrp="1"/>
          </p:cNvSpPr>
          <p:nvPr>
            <p:ph type="body" sz="quarter" idx="26" hasCustomPrompt="1"/>
          </p:nvPr>
        </p:nvSpPr>
        <p:spPr>
          <a:xfrm>
            <a:off x="9357638"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185B3984-9B70-405B-9B63-BDD946D0BCDC}" type="slidenum">
              <a:rPr lang="en-US" smtClean="0"/>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5476540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ext with Chart Area">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90000"/>
              </a:lnSpc>
              <a:spcBef>
                <a:spcPts val="1000"/>
              </a:spcBef>
              <a:spcAft>
                <a:spcPts val="0"/>
              </a:spcAft>
              <a:buClrTx/>
              <a:buSzTx/>
              <a:buFontTx/>
              <a:buNone/>
              <a:tabLst/>
              <a:defRPr sz="13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0940253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Full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A4CF78-3E60-5940-9DD1-D2C69D20BD29}"/>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5" name="Text Placeholder 14">
            <a:extLst>
              <a:ext uri="{FF2B5EF4-FFF2-40B4-BE49-F238E27FC236}">
                <a16:creationId xmlns:a16="http://schemas.microsoft.com/office/drawing/2014/main" id="{E69CC65B-2ED6-6940-B504-1C62C939DACC}"/>
              </a:ext>
            </a:extLst>
          </p:cNvPr>
          <p:cNvSpPr>
            <a:spLocks noGrp="1"/>
          </p:cNvSpPr>
          <p:nvPr>
            <p:ph type="body" sz="quarter" idx="21" hasCustomPrompt="1"/>
          </p:nvPr>
        </p:nvSpPr>
        <p:spPr>
          <a:xfrm>
            <a:off x="910090" y="2214023"/>
            <a:ext cx="10366861" cy="3707269"/>
          </a:xfrm>
        </p:spPr>
        <p:txBody>
          <a:bodyPr/>
          <a:lstStyle>
            <a:lvl1pPr>
              <a:lnSpc>
                <a:spcPct val="100000"/>
              </a:lnSpc>
              <a:defRPr sz="2251"/>
            </a:lvl1pPr>
            <a:lvl2pPr>
              <a:lnSpc>
                <a:spcPct val="100000"/>
              </a:lnSpc>
              <a:defRPr sz="1951"/>
            </a:lvl2pPr>
            <a:lvl3pPr>
              <a:lnSpc>
                <a:spcPct val="100000"/>
              </a:lnSpc>
              <a:defRPr sz="1500"/>
            </a:lvl3pPr>
            <a:lvl4pPr>
              <a:lnSpc>
                <a:spcPct val="100000"/>
              </a:lnSpc>
              <a:defRPr sz="1200"/>
            </a:lvl4pPr>
            <a:lvl5pPr>
              <a:lnSpc>
                <a:spcPct val="100000"/>
              </a:lnSpc>
              <a:defRPr sz="1051"/>
            </a:lvl5pPr>
          </a:lstStyle>
          <a:p>
            <a:pPr lvl="0"/>
            <a:r>
              <a:rPr lang="en-US"/>
              <a:t>Arial Regular 22.5pt</a:t>
            </a:r>
          </a:p>
          <a:p>
            <a:pPr lvl="1"/>
            <a:r>
              <a:rPr lang="en-US"/>
              <a:t>Arial Regular 19.5pt</a:t>
            </a:r>
          </a:p>
          <a:p>
            <a:pPr lvl="2"/>
            <a:r>
              <a:rPr lang="en-US"/>
              <a:t>Arial Regular 15pt</a:t>
            </a:r>
          </a:p>
          <a:p>
            <a:pPr lvl="3"/>
            <a:r>
              <a:rPr lang="en-US"/>
              <a:t>Arial Regular 12 </a:t>
            </a:r>
            <a:r>
              <a:rPr lang="en-US" err="1"/>
              <a:t>pt</a:t>
            </a:r>
            <a:endParaRPr lang="en-US"/>
          </a:p>
          <a:p>
            <a:pPr lvl="4"/>
            <a:r>
              <a:rPr lang="en-US"/>
              <a:t>Arial Regular 10.5</a:t>
            </a:r>
          </a:p>
        </p:txBody>
      </p:sp>
      <p:sp>
        <p:nvSpPr>
          <p:cNvPr id="11" name="Text Placeholder 2">
            <a:extLst>
              <a:ext uri="{FF2B5EF4-FFF2-40B4-BE49-F238E27FC236}">
                <a16:creationId xmlns:a16="http://schemas.microsoft.com/office/drawing/2014/main" id="{0AABB76C-C73E-C745-AA44-5B86AA7C5EE1}"/>
              </a:ext>
            </a:extLst>
          </p:cNvPr>
          <p:cNvSpPr>
            <a:spLocks noGrp="1"/>
          </p:cNvSpPr>
          <p:nvPr>
            <p:ph type="body" sz="quarter" idx="22" hasCustomPrompt="1"/>
          </p:nvPr>
        </p:nvSpPr>
        <p:spPr>
          <a:xfrm>
            <a:off x="914311" y="1244409"/>
            <a:ext cx="7094863" cy="322501"/>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0370A2CD-E990-CF41-86A3-73ADA597CBD8}"/>
              </a:ext>
            </a:extLst>
          </p:cNvPr>
          <p:cNvCxnSpPr>
            <a:cxnSpLocks/>
          </p:cNvCxnSpPr>
          <p:nvPr/>
        </p:nvCxnSpPr>
        <p:spPr>
          <a:xfrm>
            <a:off x="897120" y="1794795"/>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36100FD0-8C8A-0D41-947A-29C79353F280}"/>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260570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pic>
        <p:nvPicPr>
          <p:cNvPr id="4" name="Picture 3">
            <a:extLst>
              <a:ext uri="{FF2B5EF4-FFF2-40B4-BE49-F238E27FC236}">
                <a16:creationId xmlns:a16="http://schemas.microsoft.com/office/drawing/2014/main" id="{E80EBE3D-B89D-B042-81B8-A0D5CEEBA1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Blank - Ligh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185B3984-9B70-405B-9B63-BDD946D0BCDC}" type="slidenum">
              <a:rPr lang="en-US" smtClean="0"/>
              <a:t>‹#›</a:t>
            </a:fld>
            <a:endParaRPr lang="en-US"/>
          </a:p>
        </p:txBody>
      </p:sp>
    </p:spTree>
    <p:extLst>
      <p:ext uri="{BB962C8B-B14F-4D97-AF65-F5344CB8AC3E}">
        <p14:creationId xmlns:p14="http://schemas.microsoft.com/office/powerpoint/2010/main" val="32768179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lank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BEBAF4-7955-1F47-944B-84FC539E6BAE}"/>
              </a:ext>
            </a:extLst>
          </p:cNvPr>
          <p:cNvSpPr>
            <a:spLocks noGrp="1"/>
          </p:cNvSpPr>
          <p:nvPr>
            <p:ph type="sldNum" sz="quarter" idx="10"/>
          </p:nvPr>
        </p:nvSpPr>
        <p:spPr/>
        <p:txBody>
          <a:bodyPr/>
          <a:lstStyle/>
          <a:p>
            <a:fld id="{185B3984-9B70-405B-9B63-BDD946D0BCDC}" type="slidenum">
              <a:rPr lang="en-US" smtClean="0"/>
              <a:t>‹#›</a:t>
            </a:fld>
            <a:endParaRPr lang="en-US"/>
          </a:p>
        </p:txBody>
      </p:sp>
      <p:pic>
        <p:nvPicPr>
          <p:cNvPr id="8" name="Graphic 7">
            <a:extLst>
              <a:ext uri="{FF2B5EF4-FFF2-40B4-BE49-F238E27FC236}">
                <a16:creationId xmlns:a16="http://schemas.microsoft.com/office/drawing/2014/main" id="{76D549F3-C1E1-1C4C-9432-DBACD5EF12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4285033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cSld name="1_Title Only">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a:xfrm>
            <a:off x="11557887" y="6522892"/>
            <a:ext cx="399651" cy="312098"/>
          </a:xfrm>
        </p:spPr>
        <p:txBody>
          <a:bodyPr/>
          <a:lstStyle/>
          <a:p>
            <a:fld id="{185B3984-9B70-405B-9B63-BDD946D0BCDC}" type="slidenum">
              <a:rPr lang="en-US" smtClean="0"/>
              <a:t>‹#›</a:t>
            </a:fld>
            <a:endParaRPr lang="en-US"/>
          </a:p>
        </p:txBody>
      </p:sp>
      <p:sp>
        <p:nvSpPr>
          <p:cNvPr id="6" name="Title Placeholder 17">
            <a:extLst>
              <a:ext uri="{FF2B5EF4-FFF2-40B4-BE49-F238E27FC236}">
                <a16:creationId xmlns:a16="http://schemas.microsoft.com/office/drawing/2014/main" id="{B314B1E7-A611-4F4D-AE96-160587FE38ED}"/>
              </a:ext>
            </a:extLst>
          </p:cNvPr>
          <p:cNvSpPr>
            <a:spLocks noGrp="1"/>
          </p:cNvSpPr>
          <p:nvPr>
            <p:ph type="title"/>
          </p:nvPr>
        </p:nvSpPr>
        <p:spPr>
          <a:xfrm>
            <a:off x="912025" y="582930"/>
            <a:ext cx="10366860" cy="479238"/>
          </a:xfrm>
          <a:prstGeom prst="rect">
            <a:avLst/>
          </a:prstGeom>
        </p:spPr>
        <p:txBody>
          <a:bodyPr vert="horz" lIns="91440" tIns="45720" rIns="91440" bIns="45720" rtlCol="0" anchor="b" anchorCtr="0">
            <a:noAutofit/>
          </a:bodyPr>
          <a:lstStyle>
            <a:lvl1pPr>
              <a:defRPr sz="3600"/>
            </a:lvl1pPr>
          </a:lstStyle>
          <a:p>
            <a:r>
              <a:rPr lang="en-US"/>
              <a:t>Click to edit Master title style</a:t>
            </a:r>
          </a:p>
        </p:txBody>
      </p:sp>
      <p:cxnSp>
        <p:nvCxnSpPr>
          <p:cNvPr id="7" name="Straight Connector 6">
            <a:extLst>
              <a:ext uri="{FF2B5EF4-FFF2-40B4-BE49-F238E27FC236}">
                <a16:creationId xmlns:a16="http://schemas.microsoft.com/office/drawing/2014/main" id="{EC2CFD7C-E84E-2C4B-8BAB-9363588B29F2}"/>
              </a:ext>
            </a:extLst>
          </p:cNvPr>
          <p:cNvCxnSpPr>
            <a:cxnSpLocks/>
          </p:cNvCxnSpPr>
          <p:nvPr/>
        </p:nvCxnSpPr>
        <p:spPr>
          <a:xfrm>
            <a:off x="977803" y="1197910"/>
            <a:ext cx="1172308" cy="0"/>
          </a:xfrm>
          <a:prstGeom prst="line">
            <a:avLst/>
          </a:prstGeom>
          <a:ln w="79375">
            <a:solidFill>
              <a:srgbClr val="8DBF5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76750420"/>
      </p:ext>
    </p:extLst>
  </p:cSld>
  <p:clrMapOvr>
    <a:overrideClrMapping bg1="lt1" tx1="dk1" bg2="lt2" tx2="dk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Header Blank">
    <p:spTree>
      <p:nvGrpSpPr>
        <p:cNvPr id="1" name=""/>
        <p:cNvGrpSpPr/>
        <p:nvPr/>
      </p:nvGrpSpPr>
      <p:grpSpPr>
        <a:xfrm>
          <a:off x="0" y="0"/>
          <a:ext cx="0" cy="0"/>
          <a:chOff x="0" y="0"/>
          <a:chExt cx="0" cy="0"/>
        </a:xfrm>
      </p:grpSpPr>
      <p:sp>
        <p:nvSpPr>
          <p:cNvPr id="7" name="Rectangle 6"/>
          <p:cNvSpPr>
            <a:spLocks/>
          </p:cNvSpPr>
          <p:nvPr/>
        </p:nvSpPr>
        <p:spPr bwMode="auto">
          <a:xfrm>
            <a:off x="-19463" y="14"/>
            <a:ext cx="12223629" cy="895336"/>
          </a:xfrm>
          <a:prstGeom prst="rect">
            <a:avLst/>
          </a:prstGeom>
          <a:solidFill>
            <a:schemeClr val="accent3"/>
          </a:solidFill>
          <a:ln>
            <a:noFill/>
          </a:ln>
        </p:spPr>
        <p:txBody>
          <a:bodyPr lIns="0" tIns="0" rIns="0" bIns="0"/>
          <a:lstStyle/>
          <a:p>
            <a:endParaRPr lang="en-US" sz="1800"/>
          </a:p>
        </p:txBody>
      </p:sp>
      <p:sp>
        <p:nvSpPr>
          <p:cNvPr id="8" name="Title 1"/>
          <p:cNvSpPr>
            <a:spLocks noGrp="1"/>
          </p:cNvSpPr>
          <p:nvPr>
            <p:ph type="title" hasCustomPrompt="1"/>
          </p:nvPr>
        </p:nvSpPr>
        <p:spPr>
          <a:xfrm>
            <a:off x="300116" y="198183"/>
            <a:ext cx="9453485" cy="485774"/>
          </a:xfrm>
          <a:prstGeom prst="rect">
            <a:avLst/>
          </a:prstGeom>
        </p:spPr>
        <p:txBody>
          <a:bodyPr anchor="ctr"/>
          <a:lstStyle>
            <a:lvl1pPr algn="l">
              <a:defRPr sz="2400" b="1" i="0" baseline="0">
                <a:solidFill>
                  <a:schemeClr val="bg1"/>
                </a:solidFill>
                <a:latin typeface="Arial"/>
                <a:cs typeface="Arial"/>
              </a:defRPr>
            </a:lvl1pPr>
          </a:lstStyle>
          <a:p>
            <a:r>
              <a:rPr lang="en-US"/>
              <a:t>CLICK TO ADD TITLE</a:t>
            </a:r>
          </a:p>
        </p:txBody>
      </p:sp>
      <p:sp>
        <p:nvSpPr>
          <p:cNvPr id="9" name="TextBox 8"/>
          <p:cNvSpPr txBox="1"/>
          <p:nvPr/>
        </p:nvSpPr>
        <p:spPr>
          <a:xfrm>
            <a:off x="300116" y="6400803"/>
            <a:ext cx="639877" cy="276999"/>
          </a:xfrm>
          <a:prstGeom prst="rect">
            <a:avLst/>
          </a:prstGeom>
          <a:noFill/>
        </p:spPr>
        <p:txBody>
          <a:bodyPr wrap="square" rtlCol="0">
            <a:spAutoFit/>
          </a:bodyPr>
          <a:lstStyle/>
          <a:p>
            <a:fld id="{7D0A11C7-9596-AB4E-909A-AAC699D6101A}" type="slidenum">
              <a:rPr lang="en-US" sz="1200" smtClean="0">
                <a:solidFill>
                  <a:srgbClr val="334F66"/>
                </a:solidFill>
                <a:latin typeface="Arial"/>
                <a:cs typeface="Arial"/>
              </a:rPr>
              <a:t>‹#›</a:t>
            </a:fld>
            <a:endParaRPr lang="en-US" sz="1200">
              <a:solidFill>
                <a:srgbClr val="334F66"/>
              </a:solidFill>
              <a:latin typeface="Arial"/>
              <a:cs typeface="Aria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1" y="104779"/>
            <a:ext cx="957379" cy="672589"/>
          </a:xfrm>
          <a:prstGeom prst="rect">
            <a:avLst/>
          </a:prstGeom>
        </p:spPr>
      </p:pic>
      <p:sp>
        <p:nvSpPr>
          <p:cNvPr id="6" name="TextBox 5">
            <a:extLst>
              <a:ext uri="{FF2B5EF4-FFF2-40B4-BE49-F238E27FC236}">
                <a16:creationId xmlns:a16="http://schemas.microsoft.com/office/drawing/2014/main" id="{3E9BD124-F5D1-4E82-82C8-9B2BD1AD4363}"/>
              </a:ext>
            </a:extLst>
          </p:cNvPr>
          <p:cNvSpPr txBox="1"/>
          <p:nvPr/>
        </p:nvSpPr>
        <p:spPr>
          <a:xfrm>
            <a:off x="1133630" y="6645535"/>
            <a:ext cx="3244478" cy="123111"/>
          </a:xfrm>
          <a:prstGeom prst="rect">
            <a:avLst/>
          </a:prstGeom>
          <a:noFill/>
        </p:spPr>
        <p:txBody>
          <a:bodyPr wrap="none" lIns="0" tIns="0" rIns="0" bIns="0"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800">
                <a:solidFill>
                  <a:schemeClr val="tx1"/>
                </a:solidFill>
                <a:latin typeface="+mn-lt"/>
                <a:ea typeface="Arial Hebrew Scholar" charset="-79"/>
                <a:cs typeface="Arial Hebrew Scholar" charset="-79"/>
              </a:rPr>
              <a:t> INTERNAL – CONFIDENTIAL – DELIBERATIVE – PRE-DECISIONAL</a:t>
            </a:r>
          </a:p>
        </p:txBody>
      </p:sp>
    </p:spTree>
    <p:extLst>
      <p:ext uri="{BB962C8B-B14F-4D97-AF65-F5344CB8AC3E}">
        <p14:creationId xmlns:p14="http://schemas.microsoft.com/office/powerpoint/2010/main" val="38959755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56EB-BF01-4E32-9D0A-681B08F1F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A84DE2-5A0D-4614-A9F6-DD1D65AD6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2B6258-9B6B-4744-A5DF-2693E0945CBA}"/>
              </a:ext>
            </a:extLst>
          </p:cNvPr>
          <p:cNvSpPr>
            <a:spLocks noGrp="1"/>
          </p:cNvSpPr>
          <p:nvPr>
            <p:ph type="dt" sz="half" idx="10"/>
          </p:nvPr>
        </p:nvSpPr>
        <p:spPr/>
        <p:txBody>
          <a:bodyPr/>
          <a:lstStyle/>
          <a:p>
            <a:fld id="{CA9448EF-76FC-4E13-B24B-6A28DF067EC2}" type="datetimeFigureOut">
              <a:rPr lang="en-US" smtClean="0"/>
              <a:t>10/14/22</a:t>
            </a:fld>
            <a:endParaRPr lang="en-US"/>
          </a:p>
        </p:txBody>
      </p:sp>
      <p:sp>
        <p:nvSpPr>
          <p:cNvPr id="5" name="Footer Placeholder 4">
            <a:extLst>
              <a:ext uri="{FF2B5EF4-FFF2-40B4-BE49-F238E27FC236}">
                <a16:creationId xmlns:a16="http://schemas.microsoft.com/office/drawing/2014/main" id="{48777538-65C7-4BFB-A211-42E79BBA4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3A024-F409-453D-BE2C-F04C994D1E72}"/>
              </a:ext>
            </a:extLst>
          </p:cNvPr>
          <p:cNvSpPr>
            <a:spLocks noGrp="1"/>
          </p:cNvSpPr>
          <p:nvPr>
            <p:ph type="sldNum" sz="quarter" idx="12"/>
          </p:nvPr>
        </p:nvSpPr>
        <p:spPr/>
        <p:txBody>
          <a:bodyPr/>
          <a:lstStyle/>
          <a:p>
            <a:fld id="{185B3984-9B70-405B-9B63-BDD946D0BCDC}" type="slidenum">
              <a:rPr lang="en-US" smtClean="0"/>
              <a:t>‹#›</a:t>
            </a:fld>
            <a:endParaRPr lang="en-US"/>
          </a:p>
        </p:txBody>
      </p:sp>
    </p:spTree>
    <p:extLst>
      <p:ext uri="{BB962C8B-B14F-4D97-AF65-F5344CB8AC3E}">
        <p14:creationId xmlns:p14="http://schemas.microsoft.com/office/powerpoint/2010/main" val="17440680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Only (No Sub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4275709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7122444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dirty="0"/>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368484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14400" y="1325880"/>
            <a:ext cx="1143000" cy="0"/>
          </a:xfrm>
          <a:custGeom>
            <a:avLst/>
            <a:gdLst/>
            <a:ahLst/>
            <a:cxnLst/>
            <a:rect l="l" t="t" r="r" b="b"/>
            <a:pathLst>
              <a:path w="1143000">
                <a:moveTo>
                  <a:pt x="0" y="0"/>
                </a:moveTo>
                <a:lnTo>
                  <a:pt x="1143000" y="0"/>
                </a:lnTo>
              </a:path>
            </a:pathLst>
          </a:custGeom>
          <a:ln w="79375">
            <a:solidFill>
              <a:srgbClr val="3DA01B"/>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181817"/>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p:txBody>
          <a:bodyPr lIns="0" tIns="0" rIns="0" bIns="0"/>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4286591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336484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126719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022274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65706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51483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49722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dirty="0"/>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A65CB05D-61DB-744E-8B27-D016C27E6C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189283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81630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3554415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87530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742736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607941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106859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504853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76042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89690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94803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0A48E05C-3650-DD45-859E-DE2FC7B56B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87395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74567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80692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429714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15839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093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1877779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12023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241444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994645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8" name="Picture 7">
            <a:extLst>
              <a:ext uri="{FF2B5EF4-FFF2-40B4-BE49-F238E27FC236}">
                <a16:creationId xmlns:a16="http://schemas.microsoft.com/office/drawing/2014/main" id="{56F989B6-F29F-8243-8E52-36116EC77A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38362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293885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9803868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892716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361283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470321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05294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496310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5351753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553683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051451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1" name="Picture 10">
            <a:extLst>
              <a:ext uri="{FF2B5EF4-FFF2-40B4-BE49-F238E27FC236}">
                <a16:creationId xmlns:a16="http://schemas.microsoft.com/office/drawing/2014/main" id="{64B9F714-5286-9941-B54B-306CB4F025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9394502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0935160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7818780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6164211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Rectangle 6"/>
          <p:cNvSpPr>
            <a:spLocks/>
          </p:cNvSpPr>
          <p:nvPr userDrawn="1"/>
        </p:nvSpPr>
        <p:spPr bwMode="auto">
          <a:xfrm>
            <a:off x="-19463" y="14"/>
            <a:ext cx="12223629" cy="895336"/>
          </a:xfrm>
          <a:prstGeom prst="rect">
            <a:avLst/>
          </a:prstGeom>
          <a:solidFill>
            <a:srgbClr val="345065"/>
          </a:solidFill>
          <a:ln>
            <a:noFill/>
          </a:ln>
        </p:spPr>
        <p:txBody>
          <a:bodyPr lIns="0" tIns="0" rIns="0" bIns="0"/>
          <a:lstStyle/>
          <a:p>
            <a:endParaRPr lang="en-US" sz="1800"/>
          </a:p>
        </p:txBody>
      </p:sp>
      <p:sp>
        <p:nvSpPr>
          <p:cNvPr id="8" name="Title 1"/>
          <p:cNvSpPr>
            <a:spLocks noGrp="1"/>
          </p:cNvSpPr>
          <p:nvPr>
            <p:ph type="title" hasCustomPrompt="1"/>
          </p:nvPr>
        </p:nvSpPr>
        <p:spPr>
          <a:xfrm>
            <a:off x="300115" y="198183"/>
            <a:ext cx="8771024" cy="485774"/>
          </a:xfrm>
          <a:prstGeom prst="rect">
            <a:avLst/>
          </a:prstGeom>
        </p:spPr>
        <p:txBody>
          <a:bodyPr/>
          <a:lstStyle>
            <a:lvl1pPr algn="l">
              <a:defRPr sz="2800">
                <a:solidFill>
                  <a:schemeClr val="bg1"/>
                </a:solidFill>
                <a:latin typeface="Arial"/>
                <a:cs typeface="Arial"/>
              </a:defRPr>
            </a:lvl1pPr>
          </a:lstStyle>
          <a:p>
            <a:r>
              <a:rPr lang="en-US"/>
              <a:t>CLICK TO ADD TITLE</a:t>
            </a:r>
          </a:p>
        </p:txBody>
      </p:sp>
      <p:sp>
        <p:nvSpPr>
          <p:cNvPr id="9" name="TextBox 8"/>
          <p:cNvSpPr txBox="1"/>
          <p:nvPr userDrawn="1"/>
        </p:nvSpPr>
        <p:spPr>
          <a:xfrm>
            <a:off x="300115" y="6400801"/>
            <a:ext cx="639877" cy="307777"/>
          </a:xfrm>
          <a:prstGeom prst="rect">
            <a:avLst/>
          </a:prstGeom>
          <a:noFill/>
        </p:spPr>
        <p:txBody>
          <a:bodyPr wrap="square" rtlCol="0">
            <a:spAutoFit/>
          </a:bodyPr>
          <a:lstStyle/>
          <a:p>
            <a:fld id="{7D0A11C7-9596-AB4E-909A-AAC699D6101A}" type="slidenum">
              <a:rPr lang="en-US" sz="1400" smtClean="0">
                <a:solidFill>
                  <a:srgbClr val="334F66"/>
                </a:solidFill>
                <a:latin typeface="Arial"/>
                <a:cs typeface="Arial"/>
              </a:rPr>
              <a:t>‹#›</a:t>
            </a:fld>
            <a:endParaRPr lang="en-US" sz="1400">
              <a:solidFill>
                <a:srgbClr val="334F66"/>
              </a:solidFill>
              <a:latin typeface="Arial"/>
              <a:cs typeface="Aria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104777"/>
            <a:ext cx="957379" cy="672589"/>
          </a:xfrm>
          <a:prstGeom prst="rect">
            <a:avLst/>
          </a:prstGeom>
        </p:spPr>
      </p:pic>
    </p:spTree>
    <p:extLst>
      <p:ext uri="{BB962C8B-B14F-4D97-AF65-F5344CB8AC3E}">
        <p14:creationId xmlns:p14="http://schemas.microsoft.com/office/powerpoint/2010/main" val="294798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Section">
    <p:spTree>
      <p:nvGrpSpPr>
        <p:cNvPr id="1" name=""/>
        <p:cNvGrpSpPr/>
        <p:nvPr/>
      </p:nvGrpSpPr>
      <p:grpSpPr>
        <a:xfrm>
          <a:off x="0" y="0"/>
          <a:ext cx="0" cy="0"/>
          <a:chOff x="0" y="0"/>
          <a:chExt cx="0" cy="0"/>
        </a:xfrm>
      </p:grpSpPr>
      <p:sp>
        <p:nvSpPr>
          <p:cNvPr id="9" name="Rectangle 1"/>
          <p:cNvSpPr>
            <a:spLocks/>
          </p:cNvSpPr>
          <p:nvPr userDrawn="1"/>
        </p:nvSpPr>
        <p:spPr bwMode="auto">
          <a:xfrm>
            <a:off x="0" y="6328875"/>
            <a:ext cx="5994400" cy="538972"/>
          </a:xfrm>
          <a:prstGeom prst="rect">
            <a:avLst/>
          </a:prstGeom>
          <a:solidFill>
            <a:srgbClr val="95C94E"/>
          </a:solidFill>
          <a:ln>
            <a:noFill/>
          </a:ln>
        </p:spPr>
        <p:txBody>
          <a:bodyPr lIns="0" tIns="0" rIns="0" bIns="0"/>
          <a:lstStyle/>
          <a:p>
            <a:endParaRPr lang="en-US" sz="1800"/>
          </a:p>
        </p:txBody>
      </p:sp>
      <p:pic>
        <p:nvPicPr>
          <p:cNvPr id="13" name="Picture 12" descr="FSA-4C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0018" y="6334410"/>
            <a:ext cx="5717903" cy="402780"/>
          </a:xfrm>
          <a:prstGeom prst="rect">
            <a:avLst/>
          </a:prstGeom>
        </p:spPr>
      </p:pic>
      <p:sp>
        <p:nvSpPr>
          <p:cNvPr id="2" name="Title 1"/>
          <p:cNvSpPr>
            <a:spLocks noGrp="1"/>
          </p:cNvSpPr>
          <p:nvPr>
            <p:ph type="title" hasCustomPrompt="1"/>
          </p:nvPr>
        </p:nvSpPr>
        <p:spPr>
          <a:xfrm>
            <a:off x="612944" y="414326"/>
            <a:ext cx="11405549" cy="647699"/>
          </a:xfrm>
          <a:prstGeom prst="rect">
            <a:avLst/>
          </a:prstGeom>
        </p:spPr>
        <p:txBody>
          <a:bodyPr/>
          <a:lstStyle>
            <a:lvl1pPr algn="l">
              <a:defRPr sz="4000">
                <a:solidFill>
                  <a:schemeClr val="tx1">
                    <a:lumMod val="65000"/>
                    <a:lumOff val="35000"/>
                  </a:schemeClr>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711200" y="1524000"/>
            <a:ext cx="10972800" cy="4525963"/>
          </a:xfrm>
          <a:prstGeom prst="rect">
            <a:avLst/>
          </a:prstGeom>
        </p:spPr>
        <p:txBody>
          <a:bodyPr/>
          <a:lstStyle>
            <a:lvl1pPr marL="230188" indent="-230188">
              <a:buSzPct val="80000"/>
              <a:defRPr sz="2400">
                <a:solidFill>
                  <a:srgbClr val="535353"/>
                </a:solidFill>
                <a:latin typeface="Arial"/>
                <a:cs typeface="Arial"/>
              </a:defRPr>
            </a:lvl1pPr>
            <a:lvl2pPr marL="404813" indent="-174625">
              <a:buSzPct val="75000"/>
              <a:buFont typeface="Arial"/>
              <a:buChar char="•"/>
              <a:defRPr sz="2000">
                <a:solidFill>
                  <a:srgbClr val="535353"/>
                </a:solidFill>
                <a:latin typeface="Arial"/>
                <a:cs typeface="Arial"/>
              </a:defRPr>
            </a:lvl2pPr>
            <a:lvl3pPr marL="623888" indent="-163513">
              <a:buSzPct val="80000"/>
              <a:defRPr sz="1600">
                <a:solidFill>
                  <a:srgbClr val="535353"/>
                </a:solidFill>
                <a:latin typeface="Arial"/>
                <a:cs typeface="Arial"/>
              </a:defRPr>
            </a:lvl3pPr>
            <a:lvl4pPr marL="854075" indent="-230188">
              <a:defRPr sz="1100">
                <a:solidFill>
                  <a:srgbClr val="535353"/>
                </a:solidFill>
                <a:latin typeface="Arial"/>
                <a:cs typeface="Arial"/>
              </a:defRPr>
            </a:lvl4pPr>
            <a:lvl5pPr>
              <a:defRPr sz="1200">
                <a:solidFill>
                  <a:srgbClr val="535353"/>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11200" y="6400801"/>
            <a:ext cx="2844800" cy="365125"/>
          </a:xfrm>
        </p:spPr>
        <p:txBody>
          <a:bodyPr/>
          <a:lstStyle>
            <a:lvl1pPr algn="l">
              <a:defRPr sz="900">
                <a:solidFill>
                  <a:schemeClr val="bg1">
                    <a:lumMod val="95000"/>
                  </a:schemeClr>
                </a:solidFill>
                <a:latin typeface="Arial"/>
                <a:cs typeface="Arial"/>
              </a:defRPr>
            </a:lvl1pPr>
          </a:lstStyle>
          <a:p>
            <a:fld id="{6D88D7DD-9B19-7A49-BB06-36BA9927445F}" type="slidenum">
              <a:rPr lang="en-US"/>
              <a:pPr/>
              <a:t>‹#›</a:t>
            </a:fld>
            <a:endParaRPr lang="en-US"/>
          </a:p>
        </p:txBody>
      </p:sp>
      <p:sp>
        <p:nvSpPr>
          <p:cNvPr id="11" name="Rectangle 1"/>
          <p:cNvSpPr>
            <a:spLocks/>
          </p:cNvSpPr>
          <p:nvPr userDrawn="1"/>
        </p:nvSpPr>
        <p:spPr bwMode="auto">
          <a:xfrm>
            <a:off x="-19463" y="3"/>
            <a:ext cx="12223629" cy="321617"/>
          </a:xfrm>
          <a:prstGeom prst="rect">
            <a:avLst/>
          </a:prstGeom>
          <a:solidFill>
            <a:srgbClr val="95C94E"/>
          </a:solidFill>
          <a:ln>
            <a:noFill/>
          </a:ln>
        </p:spPr>
        <p:txBody>
          <a:bodyPr lIns="0" tIns="0" rIns="0" bIns="0"/>
          <a:lstStyle/>
          <a:p>
            <a:endParaRPr lang="en-US" sz="1800"/>
          </a:p>
        </p:txBody>
      </p:sp>
      <p:cxnSp>
        <p:nvCxnSpPr>
          <p:cNvPr id="14" name="Straight Connector 13"/>
          <p:cNvCxnSpPr/>
          <p:nvPr userDrawn="1"/>
        </p:nvCxnSpPr>
        <p:spPr>
          <a:xfrm>
            <a:off x="321125" y="1062023"/>
            <a:ext cx="11527371" cy="0"/>
          </a:xfrm>
          <a:prstGeom prst="line">
            <a:avLst/>
          </a:prstGeom>
          <a:ln w="5080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99272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03D5-3A7C-4D4B-9F02-2DA867CF33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AAA85-C1E9-4670-839B-7D2058796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BCAF3-228D-4C05-AE96-350E9BD74FFA}"/>
              </a:ext>
            </a:extLst>
          </p:cNvPr>
          <p:cNvSpPr>
            <a:spLocks noGrp="1"/>
          </p:cNvSpPr>
          <p:nvPr>
            <p:ph type="dt" sz="half" idx="10"/>
          </p:nvPr>
        </p:nvSpPr>
        <p:spPr/>
        <p:txBody>
          <a:bodyPr/>
          <a:lstStyle/>
          <a:p>
            <a:fld id="{A8838E6D-3F95-400B-B41B-C5C1588152BA}" type="datetimeFigureOut">
              <a:rPr lang="en-US" smtClean="0"/>
              <a:t>10/14/22</a:t>
            </a:fld>
            <a:endParaRPr lang="en-US"/>
          </a:p>
        </p:txBody>
      </p:sp>
      <p:sp>
        <p:nvSpPr>
          <p:cNvPr id="5" name="Footer Placeholder 4">
            <a:extLst>
              <a:ext uri="{FF2B5EF4-FFF2-40B4-BE49-F238E27FC236}">
                <a16:creationId xmlns:a16="http://schemas.microsoft.com/office/drawing/2014/main" id="{B32A4AAB-4C2D-43E3-B09E-4BA487D7F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A0377-CE8A-4CA2-A147-AB2EC5994B9C}"/>
              </a:ext>
            </a:extLst>
          </p:cNvPr>
          <p:cNvSpPr>
            <a:spLocks noGrp="1"/>
          </p:cNvSpPr>
          <p:nvPr>
            <p:ph type="sldNum" sz="quarter" idx="12"/>
          </p:nvPr>
        </p:nvSpPr>
        <p:spPr/>
        <p:txBody>
          <a:bodyPr/>
          <a:lstStyle/>
          <a:p>
            <a:fld id="{89A685E4-F70E-46AC-9763-F689707E94A4}" type="slidenum">
              <a:rPr lang="en-US" smtClean="0"/>
              <a:t>‹#›</a:t>
            </a:fld>
            <a:endParaRPr lang="en-US"/>
          </a:p>
        </p:txBody>
      </p:sp>
    </p:spTree>
    <p:extLst>
      <p:ext uri="{BB962C8B-B14F-4D97-AF65-F5344CB8AC3E}">
        <p14:creationId xmlns:p14="http://schemas.microsoft.com/office/powerpoint/2010/main" val="33006703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SA_Title">
    <p:spTree>
      <p:nvGrpSpPr>
        <p:cNvPr id="1" name=""/>
        <p:cNvGrpSpPr/>
        <p:nvPr/>
      </p:nvGrpSpPr>
      <p:grpSpPr>
        <a:xfrm>
          <a:off x="0" y="0"/>
          <a:ext cx="0" cy="0"/>
          <a:chOff x="0" y="0"/>
          <a:chExt cx="0" cy="0"/>
        </a:xfrm>
      </p:grpSpPr>
      <p:sp>
        <p:nvSpPr>
          <p:cNvPr id="11" name="Rectangle 1"/>
          <p:cNvSpPr>
            <a:spLocks/>
          </p:cNvSpPr>
          <p:nvPr/>
        </p:nvSpPr>
        <p:spPr bwMode="auto">
          <a:xfrm>
            <a:off x="-3280" y="3"/>
            <a:ext cx="12195280" cy="5486399"/>
          </a:xfrm>
          <a:prstGeom prst="rect">
            <a:avLst/>
          </a:prstGeom>
          <a:solidFill>
            <a:schemeClr val="accent1">
              <a:lumMod val="50000"/>
            </a:schemeClr>
          </a:solidFill>
          <a:ln>
            <a:noFill/>
          </a:ln>
        </p:spPr>
        <p:txBody>
          <a:bodyPr lIns="0" tIns="0" rIns="0" bIns="0"/>
          <a:lstStyle/>
          <a:p>
            <a:endParaRPr lang="en-US" sz="2400">
              <a:solidFill>
                <a:prstClr val="black"/>
              </a:solidFill>
              <a:latin typeface="+mn-lt"/>
            </a:endParaRPr>
          </a:p>
        </p:txBody>
      </p:sp>
      <p:sp>
        <p:nvSpPr>
          <p:cNvPr id="7" name="Subtitle 2"/>
          <p:cNvSpPr>
            <a:spLocks noGrp="1"/>
          </p:cNvSpPr>
          <p:nvPr>
            <p:ph type="subTitle" idx="1"/>
          </p:nvPr>
        </p:nvSpPr>
        <p:spPr>
          <a:xfrm>
            <a:off x="641779" y="2667002"/>
            <a:ext cx="10972800" cy="704851"/>
          </a:xfrm>
          <a:prstGeom prst="rect">
            <a:avLst/>
          </a:prstGeom>
        </p:spPr>
        <p:txBody>
          <a:bodyPr vert="horz"/>
          <a:lstStyle>
            <a:lvl1pPr marL="0" indent="0" algn="l">
              <a:buNone/>
              <a:defRPr sz="2800" b="0">
                <a:solidFill>
                  <a:schemeClr val="bg1">
                    <a:lumMod val="95000"/>
                  </a:schemeClr>
                </a:solidFill>
                <a:latin typeface="Arial"/>
                <a:cs typeface="Arial"/>
              </a:defRPr>
            </a:lvl1pPr>
            <a:lvl2pPr marL="609511" indent="0" algn="ctr">
              <a:buNone/>
              <a:defRPr/>
            </a:lvl2pPr>
            <a:lvl3pPr marL="1219022" indent="0" algn="ctr">
              <a:buNone/>
              <a:defRPr/>
            </a:lvl3pPr>
            <a:lvl4pPr marL="1828533" indent="0" algn="ctr">
              <a:buNone/>
              <a:defRPr/>
            </a:lvl4pPr>
            <a:lvl5pPr marL="2438046" indent="0" algn="ctr">
              <a:buNone/>
              <a:defRPr/>
            </a:lvl5pPr>
            <a:lvl6pPr marL="3047556" indent="0" algn="ctr">
              <a:buNone/>
              <a:defRPr/>
            </a:lvl6pPr>
            <a:lvl7pPr marL="3657067" indent="0" algn="ctr">
              <a:buNone/>
              <a:defRPr/>
            </a:lvl7pPr>
            <a:lvl8pPr marL="4266577" indent="0" algn="ctr">
              <a:buNone/>
              <a:defRPr/>
            </a:lvl8pPr>
            <a:lvl9pPr marL="4876089" indent="0" algn="ctr">
              <a:buNone/>
              <a:defRPr/>
            </a:lvl9pPr>
          </a:lstStyle>
          <a:p>
            <a:r>
              <a:rPr lang="en-US"/>
              <a:t>Click to edit Master subtitle style</a:t>
            </a:r>
          </a:p>
        </p:txBody>
      </p:sp>
      <p:sp>
        <p:nvSpPr>
          <p:cNvPr id="8" name="Content Placeholder 10"/>
          <p:cNvSpPr>
            <a:spLocks noGrp="1"/>
          </p:cNvSpPr>
          <p:nvPr>
            <p:ph sz="quarter" idx="10"/>
          </p:nvPr>
        </p:nvSpPr>
        <p:spPr>
          <a:xfrm>
            <a:off x="2252864" y="4790092"/>
            <a:ext cx="9361715" cy="596678"/>
          </a:xfrm>
          <a:prstGeom prst="rect">
            <a:avLst/>
          </a:prstGeom>
        </p:spPr>
        <p:txBody>
          <a:bodyPr vert="horz"/>
          <a:lstStyle>
            <a:lvl1pPr marL="0" indent="0" algn="r">
              <a:buNone/>
              <a:defRPr sz="2400">
                <a:solidFill>
                  <a:srgbClr val="FFFFFF"/>
                </a:solidFill>
                <a:latin typeface="+mn-lt"/>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Click to edit Master text styles</a:t>
            </a:r>
          </a:p>
        </p:txBody>
      </p:sp>
      <p:sp>
        <p:nvSpPr>
          <p:cNvPr id="13" name="Title 12"/>
          <p:cNvSpPr>
            <a:spLocks noGrp="1"/>
          </p:cNvSpPr>
          <p:nvPr>
            <p:ph type="title"/>
          </p:nvPr>
        </p:nvSpPr>
        <p:spPr>
          <a:xfrm>
            <a:off x="641779" y="457200"/>
            <a:ext cx="10972800" cy="1881597"/>
          </a:xfrm>
          <a:prstGeom prst="rect">
            <a:avLst/>
          </a:prstGeom>
        </p:spPr>
        <p:txBody>
          <a:bodyPr vert="horz"/>
          <a:lstStyle>
            <a:lvl1pPr algn="l">
              <a:defRPr sz="6000" b="1" i="0">
                <a:solidFill>
                  <a:schemeClr val="bg1">
                    <a:lumMod val="95000"/>
                  </a:schemeClr>
                </a:solidFill>
                <a:latin typeface="Franklin Gothic Demi Cond" panose="020B0603020102020204" pitchFamily="34" charset="0"/>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p:nvSpPr>
        <p:spPr>
          <a:xfrm>
            <a:off x="300446"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1780" y="5909283"/>
            <a:ext cx="5079752" cy="565705"/>
          </a:xfrm>
          <a:prstGeom prst="rect">
            <a:avLst/>
          </a:prstGeom>
        </p:spPr>
      </p:pic>
    </p:spTree>
    <p:extLst>
      <p:ext uri="{BB962C8B-B14F-4D97-AF65-F5344CB8AC3E}">
        <p14:creationId xmlns:p14="http://schemas.microsoft.com/office/powerpoint/2010/main" val="2024486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3" name="Title Placeholder 17">
            <a:extLst>
              <a:ext uri="{FF2B5EF4-FFF2-40B4-BE49-F238E27FC236}">
                <a16:creationId xmlns:a16="http://schemas.microsoft.com/office/drawing/2014/main" id="{390A7B58-952B-D142-B3E6-389E25673CA3}"/>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
        <p:nvSpPr>
          <p:cNvPr id="2" name="Rectangle 1">
            <a:extLst>
              <a:ext uri="{FF2B5EF4-FFF2-40B4-BE49-F238E27FC236}">
                <a16:creationId xmlns:a16="http://schemas.microsoft.com/office/drawing/2014/main" id="{5D188D7B-AC70-4F02-BBA5-6E50DC07FEFE}"/>
              </a:ext>
            </a:extLst>
          </p:cNvPr>
          <p:cNvSpPr/>
          <p:nvPr/>
        </p:nvSpPr>
        <p:spPr>
          <a:xfrm>
            <a:off x="2806025" y="6666338"/>
            <a:ext cx="7236276" cy="215444"/>
          </a:xfrm>
          <a:prstGeom prst="rect">
            <a:avLst/>
          </a:prstGeom>
        </p:spPr>
        <p:txBody>
          <a:bodyPr wrap="none">
            <a:spAutoFit/>
          </a:bodyPr>
          <a:lstStyle/>
          <a:p>
            <a:pPr marL="342900" indent="-342900" defTabSz="503635">
              <a:tabLst>
                <a:tab pos="354509" algn="l"/>
              </a:tabLst>
              <a:defRPr/>
            </a:pPr>
            <a:r>
              <a:rPr lang="en-US" sz="800" kern="0"/>
              <a:t>Federal Student Aid an office of the U.S. Department of Education − Confidential, pre-decisional and/or internal deliberation &amp; Attorney client work product</a:t>
            </a:r>
          </a:p>
        </p:txBody>
      </p:sp>
    </p:spTree>
    <p:extLst>
      <p:ext uri="{BB962C8B-B14F-4D97-AF65-F5344CB8AC3E}">
        <p14:creationId xmlns:p14="http://schemas.microsoft.com/office/powerpoint/2010/main" val="2641242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6972683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Divider with Subtitle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6"/>
            <a:ext cx="10366861" cy="2057397"/>
          </a:xfrm>
        </p:spPr>
        <p:txBody>
          <a:bodyPr/>
          <a:lstStyle>
            <a:lvl1pPr>
              <a:defRPr sz="6000" baseline="0">
                <a:solidFill>
                  <a:schemeClr val="bg2"/>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6" y="3702943"/>
            <a:ext cx="10366861" cy="323977"/>
          </a:xfrm>
          <a:prstGeom prst="rect">
            <a:avLst/>
          </a:prstGeom>
        </p:spPr>
        <p:txBody>
          <a:bodyPr vert="horz" lIns="0" tIns="45720" rIns="91440" bIns="45720" rtlCol="0">
            <a:normAutofit/>
          </a:bodyPr>
          <a:lstStyle>
            <a:lvl1pPr marL="0" indent="0">
              <a:buFontTx/>
              <a:buNone/>
              <a:defRPr sz="1800" b="0" i="1" cap="none" spc="0" baseline="0">
                <a:solidFill>
                  <a:schemeClr val="bg2"/>
                </a:solidFill>
                <a:latin typeface="Cambria" panose="02040503050406030204" pitchFamily="18" charset="0"/>
              </a:defRPr>
            </a:lvl1pPr>
          </a:lstStyle>
          <a:p>
            <a:pPr lvl="0"/>
            <a:r>
              <a:rPr lang="en-US"/>
              <a:t>Subtitle if needed Cambria Italic 18pt font lorem ipsum</a:t>
            </a:r>
          </a:p>
        </p:txBody>
      </p:sp>
      <p:pic>
        <p:nvPicPr>
          <p:cNvPr id="11" name="Graphic 10">
            <a:extLst>
              <a:ext uri="{FF2B5EF4-FFF2-40B4-BE49-F238E27FC236}">
                <a16:creationId xmlns:a16="http://schemas.microsoft.com/office/drawing/2014/main" id="{AF4830EA-99F8-E142-B4F0-418802D30E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Tree>
    <p:extLst>
      <p:ext uri="{BB962C8B-B14F-4D97-AF65-F5344CB8AC3E}">
        <p14:creationId xmlns:p14="http://schemas.microsoft.com/office/powerpoint/2010/main" val="4527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endParaRPr lang="pt-BR" dirty="0"/>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endParaRPr lang="pt-BR" dirty="0"/>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endParaRPr lang="pt-BR" dirty="0"/>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5" name="Picture 14">
            <a:extLst>
              <a:ext uri="{FF2B5EF4-FFF2-40B4-BE49-F238E27FC236}">
                <a16:creationId xmlns:a16="http://schemas.microsoft.com/office/drawing/2014/main" id="{7746E1D9-AB09-8B46-A02E-CCF655433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15288044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28CAC7-48F7-44D7-8D90-CE94C2A65D54}"/>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8" name="Title Placeholder 17">
            <a:extLst>
              <a:ext uri="{FF2B5EF4-FFF2-40B4-BE49-F238E27FC236}">
                <a16:creationId xmlns:a16="http://schemas.microsoft.com/office/drawing/2014/main" id="{7C944271-CE37-EC46-A4F1-BBF1EF81EEA9}"/>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2357174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3"/>
            <a:ext cx="4597400" cy="2521403"/>
          </a:xfrm>
        </p:spPr>
        <p:txBody>
          <a:bodyPr lIns="0">
            <a:noAutofit/>
          </a:bodyPr>
          <a:lstStyle>
            <a:lvl1pPr marL="0" marR="0" indent="0" algn="l" defTabSz="914196" rtl="0" eaLnBrk="1" fontAlgn="auto" latinLnBrk="0" hangingPunct="1">
              <a:lnSpc>
                <a:spcPct val="150000"/>
              </a:lnSpc>
              <a:spcBef>
                <a:spcPts val="1000"/>
              </a:spcBef>
              <a:spcAft>
                <a:spcPts val="451"/>
              </a:spcAft>
              <a:buClrTx/>
              <a:buSzTx/>
              <a:buFontTx/>
              <a:buNone/>
              <a:tabLst/>
              <a:defRPr sz="1200" b="0" i="0"/>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9" name="Text Placeholder 2">
            <a:extLst>
              <a:ext uri="{FF2B5EF4-FFF2-40B4-BE49-F238E27FC236}">
                <a16:creationId xmlns:a16="http://schemas.microsoft.com/office/drawing/2014/main" id="{76D5C73A-1E27-3944-880F-9058540E3295}"/>
              </a:ext>
            </a:extLst>
          </p:cNvPr>
          <p:cNvSpPr>
            <a:spLocks noGrp="1"/>
          </p:cNvSpPr>
          <p:nvPr>
            <p:ph type="body" sz="quarter" idx="19" hasCustomPrompt="1"/>
          </p:nvPr>
        </p:nvSpPr>
        <p:spPr>
          <a:xfrm>
            <a:off x="897120" y="2566174"/>
            <a:ext cx="2646447" cy="325296"/>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3"/>
            <a:ext cx="4597400" cy="2521403"/>
          </a:xfrm>
        </p:spPr>
        <p:txBody>
          <a:bodyPr lIns="0">
            <a:noAutofit/>
          </a:bodyPr>
          <a:lstStyle>
            <a:lvl1pPr marL="0" marR="0" indent="0" algn="l" defTabSz="914196" rtl="0" eaLnBrk="1" fontAlgn="auto" latinLnBrk="0" hangingPunct="1">
              <a:lnSpc>
                <a:spcPct val="150000"/>
              </a:lnSpc>
              <a:spcBef>
                <a:spcPts val="1000"/>
              </a:spcBef>
              <a:spcAft>
                <a:spcPts val="0"/>
              </a:spcAft>
              <a:buClrTx/>
              <a:buSzTx/>
              <a:buFontTx/>
              <a:buNone/>
              <a:tabLst/>
              <a:defRPr sz="1200" b="0" i="0"/>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14" name="Text Placeholder 2">
            <a:extLst>
              <a:ext uri="{FF2B5EF4-FFF2-40B4-BE49-F238E27FC236}">
                <a16:creationId xmlns:a16="http://schemas.microsoft.com/office/drawing/2014/main" id="{87E63802-E51E-C942-8E89-F9DDB60727C8}"/>
              </a:ext>
            </a:extLst>
          </p:cNvPr>
          <p:cNvSpPr>
            <a:spLocks noGrp="1"/>
          </p:cNvSpPr>
          <p:nvPr>
            <p:ph type="body" sz="quarter" idx="22" hasCustomPrompt="1"/>
          </p:nvPr>
        </p:nvSpPr>
        <p:spPr>
          <a:xfrm>
            <a:off x="6668045" y="2566174"/>
            <a:ext cx="2646447" cy="325296"/>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itle Placeholder 17">
            <a:extLst>
              <a:ext uri="{FF2B5EF4-FFF2-40B4-BE49-F238E27FC236}">
                <a16:creationId xmlns:a16="http://schemas.microsoft.com/office/drawing/2014/main" id="{914A6E30-A8ED-5144-989C-8AAD608E2C7B}"/>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464761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wo Columns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0"/>
            <a:ext cx="4252352" cy="1188076"/>
          </a:xfrm>
        </p:spPr>
        <p:txBody>
          <a:bodyPr lIns="0">
            <a:noAutofit/>
          </a:bodyPr>
          <a:lstStyle>
            <a:lvl1pPr marL="0" marR="0" indent="0" algn="l" defTabSz="914196" rtl="0" eaLnBrk="1" fontAlgn="auto" latinLnBrk="0" hangingPunct="1">
              <a:lnSpc>
                <a:spcPct val="150000"/>
              </a:lnSpc>
              <a:spcBef>
                <a:spcPts val="551"/>
              </a:spcBef>
              <a:spcAft>
                <a:spcPts val="451"/>
              </a:spcAft>
              <a:buClrTx/>
              <a:buSzTx/>
              <a:buFontTx/>
              <a:buNone/>
              <a:tabLst/>
              <a:defRPr sz="1200" b="0" i="0" baseline="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9" name="Text Placeholder 2">
            <a:extLst>
              <a:ext uri="{FF2B5EF4-FFF2-40B4-BE49-F238E27FC236}">
                <a16:creationId xmlns:a16="http://schemas.microsoft.com/office/drawing/2014/main" id="{76D5C73A-1E27-3944-880F-9058540E3295}"/>
              </a:ext>
            </a:extLst>
          </p:cNvPr>
          <p:cNvSpPr>
            <a:spLocks noGrp="1"/>
          </p:cNvSpPr>
          <p:nvPr>
            <p:ph type="body" sz="quarter" idx="19" hasCustomPrompt="1"/>
          </p:nvPr>
        </p:nvSpPr>
        <p:spPr>
          <a:xfrm>
            <a:off x="897120" y="2566174"/>
            <a:ext cx="2646447" cy="325296"/>
          </a:xfrm>
        </p:spPr>
        <p:txBody>
          <a:bodyPr vert="horz" lIns="0" tIns="0" rIns="0" bIns="0" rtlCol="0" anchor="b">
            <a:noAutofit/>
          </a:bodyPr>
          <a:lstStyle>
            <a:lvl1pPr marL="0" indent="0">
              <a:buFontTx/>
              <a:buNone/>
              <a:defRPr lang="en-US" sz="2051" b="0" i="0" cap="all" baseline="0" dirty="0">
                <a:solidFill>
                  <a:schemeClr val="bg2"/>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0" name="Text Placeholder 2">
            <a:extLst>
              <a:ext uri="{FF2B5EF4-FFF2-40B4-BE49-F238E27FC236}">
                <a16:creationId xmlns:a16="http://schemas.microsoft.com/office/drawing/2014/main" id="{B7003425-EFED-8048-A940-6D868C4DBED4}"/>
              </a:ext>
            </a:extLst>
          </p:cNvPr>
          <p:cNvSpPr>
            <a:spLocks noGrp="1"/>
          </p:cNvSpPr>
          <p:nvPr>
            <p:ph type="body" sz="quarter" idx="21" hasCustomPrompt="1"/>
          </p:nvPr>
        </p:nvSpPr>
        <p:spPr>
          <a:xfrm>
            <a:off x="7002203" y="3124200"/>
            <a:ext cx="4252352" cy="1188076"/>
          </a:xfrm>
        </p:spPr>
        <p:txBody>
          <a:bodyPr lIns="0">
            <a:noAutofit/>
          </a:bodyPr>
          <a:lstStyle>
            <a:lvl1pPr marL="0" marR="0" indent="0" algn="l" defTabSz="914196"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marL="0" marR="0" lvl="0" indent="0" algn="l" defTabSz="914196" rtl="0" eaLnBrk="1" fontAlgn="auto" latinLnBrk="0" hangingPunct="1">
              <a:lnSpc>
                <a:spcPct val="90000"/>
              </a:lnSpc>
              <a:spcBef>
                <a:spcPts val="1000"/>
              </a:spcBef>
              <a:spcAft>
                <a:spcPts val="0"/>
              </a:spcAft>
              <a:buClrTx/>
              <a:buSzTx/>
              <a:buFontTx/>
              <a:buNone/>
              <a:tabLst/>
              <a:defRPr/>
            </a:pP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a:t>
            </a:r>
            <a:r>
              <a:rPr lang="en-US" err="1"/>
              <a:t>sed</a:t>
            </a:r>
            <a:r>
              <a:rPr lang="en-US"/>
              <a:t> </a:t>
            </a:r>
            <a:r>
              <a:rPr lang="en-US" err="1"/>
              <a:t>consectetur</a:t>
            </a:r>
            <a:r>
              <a:rPr lang="en-US"/>
              <a:t>.</a:t>
            </a:r>
          </a:p>
          <a:p>
            <a:pPr lvl="0"/>
            <a:endParaRPr lang="en-US"/>
          </a:p>
        </p:txBody>
      </p:sp>
      <p:sp>
        <p:nvSpPr>
          <p:cNvPr id="11" name="Text Placeholder 2">
            <a:extLst>
              <a:ext uri="{FF2B5EF4-FFF2-40B4-BE49-F238E27FC236}">
                <a16:creationId xmlns:a16="http://schemas.microsoft.com/office/drawing/2014/main" id="{34492632-0663-B94B-8A42-C826AF7A8625}"/>
              </a:ext>
            </a:extLst>
          </p:cNvPr>
          <p:cNvSpPr>
            <a:spLocks noGrp="1"/>
          </p:cNvSpPr>
          <p:nvPr>
            <p:ph type="body" sz="quarter" idx="22" hasCustomPrompt="1"/>
          </p:nvPr>
        </p:nvSpPr>
        <p:spPr>
          <a:xfrm>
            <a:off x="7002203" y="2566174"/>
            <a:ext cx="2646447" cy="325296"/>
          </a:xfrm>
        </p:spPr>
        <p:txBody>
          <a:bodyPr vert="horz" lIns="0" tIns="0" rIns="0" bIns="0" rtlCol="0" anchor="b">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pic>
        <p:nvPicPr>
          <p:cNvPr id="14" name="Graphic 13">
            <a:extLst>
              <a:ext uri="{FF2B5EF4-FFF2-40B4-BE49-F238E27FC236}">
                <a16:creationId xmlns:a16="http://schemas.microsoft.com/office/drawing/2014/main" id="{F3CA089C-FE1A-454E-B9C7-3506A6246A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8978854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xt and Photo Spli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83FBFE-2704-2741-B64C-AA943BC23DD8}"/>
              </a:ext>
            </a:extLst>
          </p:cNvPr>
          <p:cNvSpPr>
            <a:spLocks noGrp="1"/>
          </p:cNvSpPr>
          <p:nvPr>
            <p:ph type="sldNum" sz="quarter" idx="10"/>
          </p:nvPr>
        </p:nvSpPr>
        <p:spPr>
          <a:xfrm>
            <a:off x="8005577" y="6356355"/>
            <a:ext cx="4016319" cy="365125"/>
          </a:xfrm>
        </p:spPr>
        <p:txBody>
          <a:bodyPr/>
          <a:lstStyle/>
          <a:p>
            <a:fld id="{185B3984-9B70-405B-9B63-BDD946D0BCDC}" type="slidenum">
              <a:rPr lang="en-US" smtClean="0"/>
              <a:t>‹#›</a:t>
            </a:fld>
            <a:endParaRPr lang="en-US"/>
          </a:p>
        </p:txBody>
      </p:sp>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2">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a:t>
            </a:r>
            <a:r>
              <a:rPr lang="en-US" err="1"/>
              <a:t>sed</a:t>
            </a:r>
            <a:r>
              <a:rPr lang="en-US"/>
              <a:t> </a:t>
            </a:r>
            <a:r>
              <a:rPr lang="en-US" err="1"/>
              <a:t>diam</a:t>
            </a:r>
            <a:r>
              <a:rPr lang="en-US"/>
              <a:t>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0"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34DB3C0A-517E-EB4F-A420-2CE704B771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282123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wo Key Points with Phot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9429387F-42F1-9448-A5F3-9882501099B7}"/>
              </a:ext>
            </a:extLst>
          </p:cNvPr>
          <p:cNvSpPr>
            <a:spLocks noGrp="1"/>
          </p:cNvSpPr>
          <p:nvPr>
            <p:ph type="body" sz="quarter" idx="20" hasCustomPrompt="1"/>
          </p:nvPr>
        </p:nvSpPr>
        <p:spPr>
          <a:xfrm>
            <a:off x="3939605" y="3528580"/>
            <a:ext cx="3428665" cy="2365327"/>
          </a:xfrm>
        </p:spPr>
        <p:txBody>
          <a:bodyPr lIns="0">
            <a:normAutofit/>
          </a:bodyPr>
          <a:lstStyle>
            <a:lvl1pPr marL="0" indent="0">
              <a:lnSpc>
                <a:spcPts val="1425"/>
              </a:lnSpc>
              <a:spcBef>
                <a:spcPts val="1000"/>
              </a:spcBef>
              <a:spcAft>
                <a:spcPts val="451"/>
              </a:spcAft>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 </a:t>
            </a:r>
            <a:r>
              <a:rPr lang="pt-BR" err="1"/>
              <a:t>Lorem</a:t>
            </a:r>
            <a:r>
              <a:rPr lang="pt-BR"/>
              <a:t> ipsum </a:t>
            </a:r>
            <a:r>
              <a:rPr lang="pt-BR" err="1"/>
              <a:t>dolor</a:t>
            </a:r>
            <a:r>
              <a:rPr lang="pt-BR"/>
              <a:t> </a:t>
            </a:r>
            <a:r>
              <a:rPr lang="pt-BR" err="1"/>
              <a:t>sit</a:t>
            </a:r>
            <a:r>
              <a:rPr lang="pt-BR"/>
              <a:t> </a:t>
            </a:r>
            <a:r>
              <a:rPr lang="pt-BR" err="1"/>
              <a:t>amet</a:t>
            </a:r>
            <a:r>
              <a:rPr lang="pt-BR"/>
              <a:t>, </a:t>
            </a:r>
            <a:r>
              <a:rPr lang="pt-BR" err="1"/>
              <a:t>an</a:t>
            </a:r>
            <a:r>
              <a:rPr lang="pt-BR"/>
              <a:t> </a:t>
            </a:r>
            <a:r>
              <a:rPr lang="pt-BR" err="1"/>
              <a:t>sea</a:t>
            </a:r>
            <a:r>
              <a:rPr lang="pt-BR"/>
              <a:t> </a:t>
            </a:r>
            <a:r>
              <a:rPr lang="pt-BR" err="1"/>
              <a:t>gloriatur</a:t>
            </a:r>
            <a:r>
              <a:rPr lang="pt-BR"/>
              <a:t> </a:t>
            </a:r>
            <a:r>
              <a:rPr lang="pt-BR" err="1"/>
              <a:t>persecuti</a:t>
            </a:r>
            <a:r>
              <a:rPr lang="pt-BR"/>
              <a:t> </a:t>
            </a:r>
            <a:r>
              <a:rPr lang="pt-BR" err="1"/>
              <a:t>sadipscing</a:t>
            </a:r>
            <a:r>
              <a:rPr lang="pt-BR"/>
              <a:t>, sumo </a:t>
            </a:r>
            <a:r>
              <a:rPr lang="pt-BR" err="1"/>
              <a:t>solum</a:t>
            </a:r>
            <a:r>
              <a:rPr lang="pt-BR"/>
              <a:t> </a:t>
            </a:r>
            <a:r>
              <a:rPr lang="pt-BR" err="1"/>
              <a:t>dolor</a:t>
            </a:r>
            <a:r>
              <a:rPr lang="pt-BR"/>
              <a:t> ei </a:t>
            </a:r>
            <a:r>
              <a:rPr lang="pt-BR" err="1"/>
              <a:t>ius</a:t>
            </a:r>
            <a:r>
              <a:rPr lang="pt-BR"/>
              <a:t>. At </a:t>
            </a:r>
            <a:r>
              <a:rPr lang="pt-BR" err="1"/>
              <a:t>utinam</a:t>
            </a:r>
            <a:r>
              <a:rPr lang="pt-BR"/>
              <a:t> alienum </a:t>
            </a:r>
            <a:r>
              <a:rPr lang="pt-BR" err="1"/>
              <a:t>qui</a:t>
            </a:r>
            <a:r>
              <a:rPr lang="pt-BR"/>
              <a:t>, </a:t>
            </a:r>
            <a:r>
              <a:rPr lang="pt-BR" err="1"/>
              <a:t>denique</a:t>
            </a:r>
            <a:r>
              <a:rPr lang="pt-BR"/>
              <a:t> </a:t>
            </a:r>
            <a:r>
              <a:rPr lang="pt-BR" err="1"/>
              <a:t>consequat</a:t>
            </a:r>
            <a:r>
              <a:rPr lang="pt-BR"/>
              <a:t> </a:t>
            </a:r>
            <a:r>
              <a:rPr lang="pt-BR" err="1"/>
              <a:t>persecuti</a:t>
            </a:r>
            <a:r>
              <a:rPr lang="pt-BR"/>
              <a:t> ei </a:t>
            </a:r>
            <a:r>
              <a:rPr lang="pt-BR" err="1"/>
              <a:t>eam</a:t>
            </a:r>
            <a:r>
              <a:rPr lang="pt-BR"/>
              <a:t>. Viris labores </a:t>
            </a:r>
            <a:r>
              <a:rPr lang="pt-BR" err="1"/>
              <a:t>pri</a:t>
            </a:r>
            <a:r>
              <a:rPr lang="pt-BR"/>
              <a:t> et, </a:t>
            </a:r>
            <a:r>
              <a:rPr lang="pt-BR" err="1"/>
              <a:t>pri</a:t>
            </a:r>
            <a:r>
              <a:rPr lang="pt-BR"/>
              <a:t> </a:t>
            </a:r>
            <a:r>
              <a:rPr lang="pt-BR" err="1"/>
              <a:t>liber</a:t>
            </a:r>
            <a:r>
              <a:rPr lang="pt-BR"/>
              <a:t> </a:t>
            </a:r>
            <a:r>
              <a:rPr lang="pt-BR" err="1"/>
              <a:t>debet</a:t>
            </a:r>
            <a:r>
              <a:rPr lang="pt-BR"/>
              <a:t> </a:t>
            </a:r>
            <a:r>
              <a:rPr lang="pt-BR" err="1"/>
              <a:t>malorum</a:t>
            </a:r>
            <a:r>
              <a:rPr lang="pt-BR"/>
              <a:t> id. Posse </a:t>
            </a:r>
            <a:r>
              <a:rPr lang="pt-BR" err="1"/>
              <a:t>lorem</a:t>
            </a:r>
            <a:r>
              <a:rPr lang="pt-BR"/>
              <a:t> </a:t>
            </a:r>
            <a:r>
              <a:rPr lang="pt-BR" err="1"/>
              <a:t>graece</a:t>
            </a:r>
            <a:r>
              <a:rPr lang="pt-BR"/>
              <a:t> </a:t>
            </a:r>
            <a:r>
              <a:rPr lang="pt-BR" err="1"/>
              <a:t>at</a:t>
            </a:r>
            <a:r>
              <a:rPr lang="pt-BR"/>
              <a:t> </a:t>
            </a:r>
            <a:r>
              <a:rPr lang="pt-BR" err="1"/>
              <a:t>eam</a:t>
            </a:r>
            <a:r>
              <a:rPr lang="pt-BR"/>
              <a:t>, </a:t>
            </a:r>
            <a:r>
              <a:rPr lang="pt-BR" err="1"/>
              <a:t>ridens</a:t>
            </a:r>
            <a:r>
              <a:rPr lang="pt-BR"/>
              <a:t> </a:t>
            </a:r>
            <a:r>
              <a:rPr lang="pt-BR" err="1"/>
              <a:t>iracundia</a:t>
            </a:r>
            <a:r>
              <a:rPr lang="pt-BR"/>
              <a:t> </a:t>
            </a:r>
            <a:r>
              <a:rPr lang="pt-BR" err="1"/>
              <a:t>theophrastus</a:t>
            </a:r>
            <a:r>
              <a:rPr lang="pt-BR"/>
              <a:t> </a:t>
            </a:r>
            <a:r>
              <a:rPr lang="pt-BR" err="1"/>
              <a:t>sed</a:t>
            </a:r>
            <a:r>
              <a:rPr lang="pt-BR"/>
              <a:t> ad. Ne </a:t>
            </a:r>
            <a:r>
              <a:rPr lang="pt-BR" err="1"/>
              <a:t>eos</a:t>
            </a:r>
            <a:r>
              <a:rPr lang="pt-BR"/>
              <a:t> </a:t>
            </a:r>
            <a:r>
              <a:rPr lang="pt-BR" err="1"/>
              <a:t>putant</a:t>
            </a:r>
            <a:r>
              <a:rPr lang="pt-BR"/>
              <a:t> </a:t>
            </a:r>
            <a:r>
              <a:rPr lang="pt-BR" err="1"/>
              <a:t>placerat</a:t>
            </a:r>
            <a:r>
              <a:rPr lang="pt-BR"/>
              <a:t> </a:t>
            </a:r>
            <a:r>
              <a:rPr lang="pt-BR" err="1"/>
              <a:t>mediocritatem</a:t>
            </a:r>
            <a:r>
              <a:rPr lang="pt-BR"/>
              <a:t>, no prima..</a:t>
            </a:r>
          </a:p>
        </p:txBody>
      </p:sp>
      <p:sp>
        <p:nvSpPr>
          <p:cNvPr id="10" name="Text Placeholder 2">
            <a:extLst>
              <a:ext uri="{FF2B5EF4-FFF2-40B4-BE49-F238E27FC236}">
                <a16:creationId xmlns:a16="http://schemas.microsoft.com/office/drawing/2014/main" id="{3F32D954-9863-FC4D-86C1-7AA259AAC48B}"/>
              </a:ext>
            </a:extLst>
          </p:cNvPr>
          <p:cNvSpPr>
            <a:spLocks noGrp="1"/>
          </p:cNvSpPr>
          <p:nvPr>
            <p:ph type="body" sz="quarter" idx="19" hasCustomPrompt="1"/>
          </p:nvPr>
        </p:nvSpPr>
        <p:spPr>
          <a:xfrm>
            <a:off x="3939605" y="3083963"/>
            <a:ext cx="2646447" cy="325296"/>
          </a:xfrm>
        </p:spPr>
        <p:txBody>
          <a:bodyPr vert="horz" lIns="0" tIns="0" rIns="0" bIns="0" rtlCol="0" anchor="t" anchorCtr="0">
            <a:noAutofit/>
          </a:bodyPr>
          <a:lstStyle>
            <a:lvl1pPr marL="0" indent="0">
              <a:buFontTx/>
              <a:buNone/>
              <a:defRPr lang="en-US" sz="1800"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4" name="Text Placeholder 2">
            <a:extLst>
              <a:ext uri="{FF2B5EF4-FFF2-40B4-BE49-F238E27FC236}">
                <a16:creationId xmlns:a16="http://schemas.microsoft.com/office/drawing/2014/main" id="{CF086D29-81FD-7248-8929-D6FBFEFFCA0E}"/>
              </a:ext>
            </a:extLst>
          </p:cNvPr>
          <p:cNvSpPr>
            <a:spLocks noGrp="1"/>
          </p:cNvSpPr>
          <p:nvPr>
            <p:ph type="body" sz="quarter" idx="22" hasCustomPrompt="1"/>
          </p:nvPr>
        </p:nvSpPr>
        <p:spPr>
          <a:xfrm>
            <a:off x="7849026" y="3528580"/>
            <a:ext cx="3428665" cy="2365327"/>
          </a:xfrm>
        </p:spPr>
        <p:txBody>
          <a:bodyPr lIns="0">
            <a:normAutofit/>
          </a:bodyPr>
          <a:lstStyle>
            <a:lvl1pPr marL="0" indent="0">
              <a:lnSpc>
                <a:spcPts val="1425"/>
              </a:lnSpc>
              <a:spcBef>
                <a:spcPts val="1000"/>
              </a:spcBef>
              <a:spcAft>
                <a:spcPts val="451"/>
              </a:spcAft>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 </a:t>
            </a:r>
            <a:r>
              <a:rPr lang="pt-BR" err="1"/>
              <a:t>Lorem</a:t>
            </a:r>
            <a:r>
              <a:rPr lang="pt-BR"/>
              <a:t> ipsum </a:t>
            </a:r>
            <a:r>
              <a:rPr lang="pt-BR" err="1"/>
              <a:t>dolor</a:t>
            </a:r>
            <a:r>
              <a:rPr lang="pt-BR"/>
              <a:t> </a:t>
            </a:r>
            <a:r>
              <a:rPr lang="pt-BR" err="1"/>
              <a:t>sit</a:t>
            </a:r>
            <a:r>
              <a:rPr lang="pt-BR"/>
              <a:t> </a:t>
            </a:r>
            <a:r>
              <a:rPr lang="pt-BR" err="1"/>
              <a:t>amet</a:t>
            </a:r>
            <a:r>
              <a:rPr lang="pt-BR"/>
              <a:t>, </a:t>
            </a:r>
            <a:r>
              <a:rPr lang="pt-BR" err="1"/>
              <a:t>an</a:t>
            </a:r>
            <a:r>
              <a:rPr lang="pt-BR"/>
              <a:t> </a:t>
            </a:r>
            <a:r>
              <a:rPr lang="pt-BR" err="1"/>
              <a:t>sea</a:t>
            </a:r>
            <a:r>
              <a:rPr lang="pt-BR"/>
              <a:t> </a:t>
            </a:r>
            <a:r>
              <a:rPr lang="pt-BR" err="1"/>
              <a:t>gloriatur</a:t>
            </a:r>
            <a:r>
              <a:rPr lang="pt-BR"/>
              <a:t> </a:t>
            </a:r>
            <a:r>
              <a:rPr lang="pt-BR" err="1"/>
              <a:t>persecuti</a:t>
            </a:r>
            <a:r>
              <a:rPr lang="pt-BR"/>
              <a:t> </a:t>
            </a:r>
            <a:r>
              <a:rPr lang="pt-BR" err="1"/>
              <a:t>sadipscing</a:t>
            </a:r>
            <a:r>
              <a:rPr lang="pt-BR"/>
              <a:t>, sumo </a:t>
            </a:r>
            <a:r>
              <a:rPr lang="pt-BR" err="1"/>
              <a:t>solum</a:t>
            </a:r>
            <a:r>
              <a:rPr lang="pt-BR"/>
              <a:t> </a:t>
            </a:r>
            <a:r>
              <a:rPr lang="pt-BR" err="1"/>
              <a:t>dolor</a:t>
            </a:r>
            <a:r>
              <a:rPr lang="pt-BR"/>
              <a:t> ei </a:t>
            </a:r>
            <a:r>
              <a:rPr lang="pt-BR" err="1"/>
              <a:t>ius</a:t>
            </a:r>
            <a:r>
              <a:rPr lang="pt-BR"/>
              <a:t>. At </a:t>
            </a:r>
            <a:r>
              <a:rPr lang="pt-BR" err="1"/>
              <a:t>utinam</a:t>
            </a:r>
            <a:r>
              <a:rPr lang="pt-BR"/>
              <a:t> alienum </a:t>
            </a:r>
            <a:r>
              <a:rPr lang="pt-BR" err="1"/>
              <a:t>qui</a:t>
            </a:r>
            <a:r>
              <a:rPr lang="pt-BR"/>
              <a:t>, </a:t>
            </a:r>
            <a:r>
              <a:rPr lang="pt-BR" err="1"/>
              <a:t>denique</a:t>
            </a:r>
            <a:r>
              <a:rPr lang="pt-BR"/>
              <a:t> </a:t>
            </a:r>
            <a:r>
              <a:rPr lang="pt-BR" err="1"/>
              <a:t>consequat</a:t>
            </a:r>
            <a:r>
              <a:rPr lang="pt-BR"/>
              <a:t> </a:t>
            </a:r>
            <a:r>
              <a:rPr lang="pt-BR" err="1"/>
              <a:t>persecuti</a:t>
            </a:r>
            <a:r>
              <a:rPr lang="pt-BR"/>
              <a:t> ei </a:t>
            </a:r>
            <a:r>
              <a:rPr lang="pt-BR" err="1"/>
              <a:t>eam</a:t>
            </a:r>
            <a:r>
              <a:rPr lang="pt-BR"/>
              <a:t>. Viris labores </a:t>
            </a:r>
            <a:r>
              <a:rPr lang="pt-BR" err="1"/>
              <a:t>pri</a:t>
            </a:r>
            <a:r>
              <a:rPr lang="pt-BR"/>
              <a:t> et, </a:t>
            </a:r>
            <a:r>
              <a:rPr lang="pt-BR" err="1"/>
              <a:t>pri</a:t>
            </a:r>
            <a:r>
              <a:rPr lang="pt-BR"/>
              <a:t> </a:t>
            </a:r>
            <a:r>
              <a:rPr lang="pt-BR" err="1"/>
              <a:t>liber</a:t>
            </a:r>
            <a:r>
              <a:rPr lang="pt-BR"/>
              <a:t> </a:t>
            </a:r>
            <a:r>
              <a:rPr lang="pt-BR" err="1"/>
              <a:t>debet</a:t>
            </a:r>
            <a:r>
              <a:rPr lang="pt-BR"/>
              <a:t> </a:t>
            </a:r>
            <a:r>
              <a:rPr lang="pt-BR" err="1"/>
              <a:t>malorum</a:t>
            </a:r>
            <a:r>
              <a:rPr lang="pt-BR"/>
              <a:t> id. Posse </a:t>
            </a:r>
            <a:r>
              <a:rPr lang="pt-BR" err="1"/>
              <a:t>lorem</a:t>
            </a:r>
            <a:r>
              <a:rPr lang="pt-BR"/>
              <a:t> </a:t>
            </a:r>
            <a:r>
              <a:rPr lang="pt-BR" err="1"/>
              <a:t>graece</a:t>
            </a:r>
            <a:r>
              <a:rPr lang="pt-BR"/>
              <a:t> </a:t>
            </a:r>
            <a:r>
              <a:rPr lang="pt-BR" err="1"/>
              <a:t>at</a:t>
            </a:r>
            <a:r>
              <a:rPr lang="pt-BR"/>
              <a:t> </a:t>
            </a:r>
            <a:r>
              <a:rPr lang="pt-BR" err="1"/>
              <a:t>eam</a:t>
            </a:r>
            <a:r>
              <a:rPr lang="pt-BR"/>
              <a:t>, </a:t>
            </a:r>
            <a:r>
              <a:rPr lang="pt-BR" err="1"/>
              <a:t>ridens</a:t>
            </a:r>
            <a:r>
              <a:rPr lang="pt-BR"/>
              <a:t> </a:t>
            </a:r>
            <a:r>
              <a:rPr lang="pt-BR" err="1"/>
              <a:t>iracundia</a:t>
            </a:r>
            <a:r>
              <a:rPr lang="pt-BR"/>
              <a:t> </a:t>
            </a:r>
            <a:r>
              <a:rPr lang="pt-BR" err="1"/>
              <a:t>theophrastus</a:t>
            </a:r>
            <a:r>
              <a:rPr lang="pt-BR"/>
              <a:t> </a:t>
            </a:r>
            <a:r>
              <a:rPr lang="pt-BR" err="1"/>
              <a:t>sed</a:t>
            </a:r>
            <a:r>
              <a:rPr lang="pt-BR"/>
              <a:t> ad. Ne </a:t>
            </a:r>
            <a:r>
              <a:rPr lang="pt-BR" err="1"/>
              <a:t>eos</a:t>
            </a:r>
            <a:r>
              <a:rPr lang="pt-BR"/>
              <a:t> </a:t>
            </a:r>
            <a:r>
              <a:rPr lang="pt-BR" err="1"/>
              <a:t>putant</a:t>
            </a:r>
            <a:r>
              <a:rPr lang="pt-BR"/>
              <a:t> </a:t>
            </a:r>
            <a:r>
              <a:rPr lang="pt-BR" err="1"/>
              <a:t>placerat</a:t>
            </a:r>
            <a:r>
              <a:rPr lang="pt-BR"/>
              <a:t> </a:t>
            </a:r>
            <a:r>
              <a:rPr lang="pt-BR" err="1"/>
              <a:t>mediocritatem</a:t>
            </a:r>
            <a:r>
              <a:rPr lang="pt-BR"/>
              <a:t>, no prima..</a:t>
            </a:r>
          </a:p>
        </p:txBody>
      </p:sp>
      <p:sp>
        <p:nvSpPr>
          <p:cNvPr id="16" name="Text Placeholder 2">
            <a:extLst>
              <a:ext uri="{FF2B5EF4-FFF2-40B4-BE49-F238E27FC236}">
                <a16:creationId xmlns:a16="http://schemas.microsoft.com/office/drawing/2014/main" id="{8229B6FD-431A-A647-8D95-A44418B637BB}"/>
              </a:ext>
            </a:extLst>
          </p:cNvPr>
          <p:cNvSpPr>
            <a:spLocks noGrp="1"/>
          </p:cNvSpPr>
          <p:nvPr>
            <p:ph type="body" sz="quarter" idx="23" hasCustomPrompt="1"/>
          </p:nvPr>
        </p:nvSpPr>
        <p:spPr>
          <a:xfrm>
            <a:off x="7849026" y="3083963"/>
            <a:ext cx="2646447" cy="325296"/>
          </a:xfrm>
        </p:spPr>
        <p:txBody>
          <a:bodyPr vert="horz" lIns="0" tIns="0" rIns="0" bIns="0" rtlCol="0" anchor="t" anchorCtr="0">
            <a:noAutofit/>
          </a:bodyPr>
          <a:lstStyle>
            <a:lvl1pPr marL="0" indent="0">
              <a:buFontTx/>
              <a:buNone/>
              <a:defRPr lang="en-US" sz="1800"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Tree>
    <p:extLst>
      <p:ext uri="{BB962C8B-B14F-4D97-AF65-F5344CB8AC3E}">
        <p14:creationId xmlns:p14="http://schemas.microsoft.com/office/powerpoint/2010/main" val="38417894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ree Key Poin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4" name="Text Placeholder 2">
            <a:extLst>
              <a:ext uri="{FF2B5EF4-FFF2-40B4-BE49-F238E27FC236}">
                <a16:creationId xmlns:a16="http://schemas.microsoft.com/office/drawing/2014/main" id="{F6952A60-B5EF-8342-A181-27C1C2084970}"/>
              </a:ext>
            </a:extLst>
          </p:cNvPr>
          <p:cNvSpPr>
            <a:spLocks noGrp="1"/>
          </p:cNvSpPr>
          <p:nvPr>
            <p:ph type="body" sz="quarter" idx="20" hasCustomPrompt="1"/>
          </p:nvPr>
        </p:nvSpPr>
        <p:spPr>
          <a:xfrm>
            <a:off x="897120" y="3351239"/>
            <a:ext cx="2742931"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5" name="Text Placeholder 2">
            <a:extLst>
              <a:ext uri="{FF2B5EF4-FFF2-40B4-BE49-F238E27FC236}">
                <a16:creationId xmlns:a16="http://schemas.microsoft.com/office/drawing/2014/main" id="{7368CDCD-F9E4-144D-A14A-7E05183FC3F6}"/>
              </a:ext>
            </a:extLst>
          </p:cNvPr>
          <p:cNvSpPr>
            <a:spLocks noGrp="1"/>
          </p:cNvSpPr>
          <p:nvPr>
            <p:ph type="body" sz="quarter" idx="19" hasCustomPrompt="1"/>
          </p:nvPr>
        </p:nvSpPr>
        <p:spPr>
          <a:xfrm>
            <a:off x="897120" y="2825264"/>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17" name="Text Placeholder 2">
            <a:extLst>
              <a:ext uri="{FF2B5EF4-FFF2-40B4-BE49-F238E27FC236}">
                <a16:creationId xmlns:a16="http://schemas.microsoft.com/office/drawing/2014/main" id="{D755014F-B9EB-B048-B35A-1DE94770943E}"/>
              </a:ext>
            </a:extLst>
          </p:cNvPr>
          <p:cNvSpPr>
            <a:spLocks noGrp="1"/>
          </p:cNvSpPr>
          <p:nvPr>
            <p:ph type="body" sz="quarter" idx="21" hasCustomPrompt="1"/>
          </p:nvPr>
        </p:nvSpPr>
        <p:spPr>
          <a:xfrm>
            <a:off x="4829999" y="3351239"/>
            <a:ext cx="2742932"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Text Placeholder 2">
            <a:extLst>
              <a:ext uri="{FF2B5EF4-FFF2-40B4-BE49-F238E27FC236}">
                <a16:creationId xmlns:a16="http://schemas.microsoft.com/office/drawing/2014/main" id="{B7CC4EBA-7293-274F-AE25-5C049513FC41}"/>
              </a:ext>
            </a:extLst>
          </p:cNvPr>
          <p:cNvSpPr>
            <a:spLocks noGrp="1"/>
          </p:cNvSpPr>
          <p:nvPr>
            <p:ph type="body" sz="quarter" idx="22" hasCustomPrompt="1"/>
          </p:nvPr>
        </p:nvSpPr>
        <p:spPr>
          <a:xfrm>
            <a:off x="4829999" y="2825264"/>
            <a:ext cx="2646447"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6" name="Text Placeholder 2">
            <a:extLst>
              <a:ext uri="{FF2B5EF4-FFF2-40B4-BE49-F238E27FC236}">
                <a16:creationId xmlns:a16="http://schemas.microsoft.com/office/drawing/2014/main" id="{87B0099D-B6F5-0A4B-8B1C-F691AC360766}"/>
              </a:ext>
            </a:extLst>
          </p:cNvPr>
          <p:cNvSpPr>
            <a:spLocks noGrp="1"/>
          </p:cNvSpPr>
          <p:nvPr>
            <p:ph type="body" sz="quarter" idx="23" hasCustomPrompt="1"/>
          </p:nvPr>
        </p:nvSpPr>
        <p:spPr>
          <a:xfrm>
            <a:off x="8764610" y="3351239"/>
            <a:ext cx="2742932" cy="2427287"/>
          </a:xfrm>
        </p:spPr>
        <p:txBody>
          <a:bodyPr lIns="0"/>
          <a:lstStyle>
            <a:lvl1pPr marL="0" indent="0">
              <a:buFontTx/>
              <a:buNone/>
              <a:defRPr sz="1436"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7" name="Text Placeholder 2">
            <a:extLst>
              <a:ext uri="{FF2B5EF4-FFF2-40B4-BE49-F238E27FC236}">
                <a16:creationId xmlns:a16="http://schemas.microsoft.com/office/drawing/2014/main" id="{AD336ADF-3827-EF49-BB19-A9DDE535380A}"/>
              </a:ext>
            </a:extLst>
          </p:cNvPr>
          <p:cNvSpPr>
            <a:spLocks noGrp="1"/>
          </p:cNvSpPr>
          <p:nvPr>
            <p:ph type="body" sz="quarter" idx="24" hasCustomPrompt="1"/>
          </p:nvPr>
        </p:nvSpPr>
        <p:spPr>
          <a:xfrm>
            <a:off x="8764609" y="2825264"/>
            <a:ext cx="2646447"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829999" y="2088330"/>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897120" y="2088330"/>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762877" y="2088330"/>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3" name="Title Placeholder 17">
            <a:extLst>
              <a:ext uri="{FF2B5EF4-FFF2-40B4-BE49-F238E27FC236}">
                <a16:creationId xmlns:a16="http://schemas.microsoft.com/office/drawing/2014/main" id="{D030E53E-8889-D74F-AF88-DA5ECF1B3892}"/>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662902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Key Points with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4" name="Text Placeholder 2">
            <a:extLst>
              <a:ext uri="{FF2B5EF4-FFF2-40B4-BE49-F238E27FC236}">
                <a16:creationId xmlns:a16="http://schemas.microsoft.com/office/drawing/2014/main" id="{F6952A60-B5EF-8342-A181-27C1C2084970}"/>
              </a:ext>
            </a:extLst>
          </p:cNvPr>
          <p:cNvSpPr>
            <a:spLocks noGrp="1"/>
          </p:cNvSpPr>
          <p:nvPr>
            <p:ph type="body" sz="quarter" idx="20" hasCustomPrompt="1"/>
          </p:nvPr>
        </p:nvSpPr>
        <p:spPr>
          <a:xfrm>
            <a:off x="908579"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7" name="Text Placeholder 2">
            <a:extLst>
              <a:ext uri="{FF2B5EF4-FFF2-40B4-BE49-F238E27FC236}">
                <a16:creationId xmlns:a16="http://schemas.microsoft.com/office/drawing/2014/main" id="{D755014F-B9EB-B048-B35A-1DE94770943E}"/>
              </a:ext>
            </a:extLst>
          </p:cNvPr>
          <p:cNvSpPr>
            <a:spLocks noGrp="1"/>
          </p:cNvSpPr>
          <p:nvPr>
            <p:ph type="body" sz="quarter" idx="21" hasCustomPrompt="1"/>
          </p:nvPr>
        </p:nvSpPr>
        <p:spPr>
          <a:xfrm>
            <a:off x="4723668"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Text Placeholder 2">
            <a:extLst>
              <a:ext uri="{FF2B5EF4-FFF2-40B4-BE49-F238E27FC236}">
                <a16:creationId xmlns:a16="http://schemas.microsoft.com/office/drawing/2014/main" id="{B7CC4EBA-7293-274F-AE25-5C049513FC41}"/>
              </a:ext>
            </a:extLst>
          </p:cNvPr>
          <p:cNvSpPr>
            <a:spLocks noGrp="1"/>
          </p:cNvSpPr>
          <p:nvPr>
            <p:ph type="body" sz="quarter" idx="22" hasCustomPrompt="1"/>
          </p:nvPr>
        </p:nvSpPr>
        <p:spPr>
          <a:xfrm>
            <a:off x="4723668" y="3247028"/>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6" name="Text Placeholder 2">
            <a:extLst>
              <a:ext uri="{FF2B5EF4-FFF2-40B4-BE49-F238E27FC236}">
                <a16:creationId xmlns:a16="http://schemas.microsoft.com/office/drawing/2014/main" id="{87B0099D-B6F5-0A4B-8B1C-F691AC360766}"/>
              </a:ext>
            </a:extLst>
          </p:cNvPr>
          <p:cNvSpPr>
            <a:spLocks noGrp="1"/>
          </p:cNvSpPr>
          <p:nvPr>
            <p:ph type="body" sz="quarter" idx="23" hasCustomPrompt="1"/>
          </p:nvPr>
        </p:nvSpPr>
        <p:spPr>
          <a:xfrm>
            <a:off x="8540490" y="3823093"/>
            <a:ext cx="2742932" cy="1443885"/>
          </a:xfrm>
        </p:spPr>
        <p:txBody>
          <a:bodyPr lIns="0">
            <a:normAutofit/>
          </a:bodyPr>
          <a:lstStyle>
            <a:lvl1pPr marL="0" indent="0">
              <a:buFontTx/>
              <a:buNone/>
              <a:defRPr sz="1200" b="0" i="0"/>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7" name="Text Placeholder 2">
            <a:extLst>
              <a:ext uri="{FF2B5EF4-FFF2-40B4-BE49-F238E27FC236}">
                <a16:creationId xmlns:a16="http://schemas.microsoft.com/office/drawing/2014/main" id="{AD336ADF-3827-EF49-BB19-A9DDE535380A}"/>
              </a:ext>
            </a:extLst>
          </p:cNvPr>
          <p:cNvSpPr>
            <a:spLocks noGrp="1"/>
          </p:cNvSpPr>
          <p:nvPr>
            <p:ph type="body" sz="quarter" idx="24" hasCustomPrompt="1"/>
          </p:nvPr>
        </p:nvSpPr>
        <p:spPr>
          <a:xfrm>
            <a:off x="8540489" y="3247028"/>
            <a:ext cx="274293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20" name="Text Placeholder 2">
            <a:extLst>
              <a:ext uri="{FF2B5EF4-FFF2-40B4-BE49-F238E27FC236}">
                <a16:creationId xmlns:a16="http://schemas.microsoft.com/office/drawing/2014/main" id="{DBD60A6A-9EF5-684A-952D-903C5EAACBE8}"/>
              </a:ext>
            </a:extLst>
          </p:cNvPr>
          <p:cNvSpPr>
            <a:spLocks noGrp="1"/>
          </p:cNvSpPr>
          <p:nvPr>
            <p:ph type="body" sz="quarter" idx="31" hasCustomPrompt="1"/>
          </p:nvPr>
        </p:nvSpPr>
        <p:spPr>
          <a:xfrm>
            <a:off x="908579" y="3247028"/>
            <a:ext cx="2742932" cy="325296"/>
          </a:xfrm>
          <a:ln>
            <a:noFill/>
          </a:ln>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Tree>
    <p:extLst>
      <p:ext uri="{BB962C8B-B14F-4D97-AF65-F5344CB8AC3E}">
        <p14:creationId xmlns:p14="http://schemas.microsoft.com/office/powerpoint/2010/main" val="17935820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Key Points with Subtitle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185B3984-9B70-405B-9B63-BDD946D0BCDC}" type="slidenum">
              <a:rPr lang="en-US" smtClean="0"/>
              <a:t>‹#›</a:t>
            </a:fld>
            <a:endParaRPr lang="en-US"/>
          </a:p>
        </p:txBody>
      </p:sp>
      <p:sp>
        <p:nvSpPr>
          <p:cNvPr id="45" name="Text Placeholder 2">
            <a:extLst>
              <a:ext uri="{FF2B5EF4-FFF2-40B4-BE49-F238E27FC236}">
                <a16:creationId xmlns:a16="http://schemas.microsoft.com/office/drawing/2014/main" id="{A1287F12-2CE1-F74D-AF8F-758452CE096B}"/>
              </a:ext>
            </a:extLst>
          </p:cNvPr>
          <p:cNvSpPr>
            <a:spLocks noGrp="1"/>
          </p:cNvSpPr>
          <p:nvPr>
            <p:ph type="body" sz="quarter" idx="20" hasCustomPrompt="1"/>
          </p:nvPr>
        </p:nvSpPr>
        <p:spPr>
          <a:xfrm>
            <a:off x="908579"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6" name="Text Placeholder 2">
            <a:extLst>
              <a:ext uri="{FF2B5EF4-FFF2-40B4-BE49-F238E27FC236}">
                <a16:creationId xmlns:a16="http://schemas.microsoft.com/office/drawing/2014/main" id="{E62EA651-A344-9246-809A-695B75B53454}"/>
              </a:ext>
            </a:extLst>
          </p:cNvPr>
          <p:cNvSpPr>
            <a:spLocks noGrp="1"/>
          </p:cNvSpPr>
          <p:nvPr>
            <p:ph type="body" sz="quarter" idx="21" hasCustomPrompt="1"/>
          </p:nvPr>
        </p:nvSpPr>
        <p:spPr>
          <a:xfrm>
            <a:off x="4723668"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1CF92EBF-239A-EA41-8576-FE3225B9553B}"/>
              </a:ext>
            </a:extLst>
          </p:cNvPr>
          <p:cNvSpPr>
            <a:spLocks noGrp="1"/>
          </p:cNvSpPr>
          <p:nvPr>
            <p:ph type="body" sz="quarter" idx="22" hasCustomPrompt="1"/>
          </p:nvPr>
        </p:nvSpPr>
        <p:spPr>
          <a:xfrm>
            <a:off x="4723668" y="3247028"/>
            <a:ext cx="2742932" cy="325296"/>
          </a:xfrm>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48" name="Text Placeholder 2">
            <a:extLst>
              <a:ext uri="{FF2B5EF4-FFF2-40B4-BE49-F238E27FC236}">
                <a16:creationId xmlns:a16="http://schemas.microsoft.com/office/drawing/2014/main" id="{77C4833C-9CB1-704E-ADB2-9B9F90CCBF54}"/>
              </a:ext>
            </a:extLst>
          </p:cNvPr>
          <p:cNvSpPr>
            <a:spLocks noGrp="1"/>
          </p:cNvSpPr>
          <p:nvPr>
            <p:ph type="body" sz="quarter" idx="23" hasCustomPrompt="1"/>
          </p:nvPr>
        </p:nvSpPr>
        <p:spPr>
          <a:xfrm>
            <a:off x="8540490" y="3945019"/>
            <a:ext cx="2742932"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9" name="Text Placeholder 2">
            <a:extLst>
              <a:ext uri="{FF2B5EF4-FFF2-40B4-BE49-F238E27FC236}">
                <a16:creationId xmlns:a16="http://schemas.microsoft.com/office/drawing/2014/main" id="{2B434666-833B-F742-A4B6-5FE52729FED0}"/>
              </a:ext>
            </a:extLst>
          </p:cNvPr>
          <p:cNvSpPr>
            <a:spLocks noGrp="1"/>
          </p:cNvSpPr>
          <p:nvPr>
            <p:ph type="body" sz="quarter" idx="24" hasCustomPrompt="1"/>
          </p:nvPr>
        </p:nvSpPr>
        <p:spPr>
          <a:xfrm>
            <a:off x="8540489" y="3247028"/>
            <a:ext cx="2742932" cy="325296"/>
          </a:xfrm>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50" name="Picture Placeholder 31">
            <a:extLst>
              <a:ext uri="{FF2B5EF4-FFF2-40B4-BE49-F238E27FC236}">
                <a16:creationId xmlns:a16="http://schemas.microsoft.com/office/drawing/2014/main" id="{B01CEE4E-30BB-EF44-B77A-EA2013C04428}"/>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1" name="Picture Placeholder 31">
            <a:extLst>
              <a:ext uri="{FF2B5EF4-FFF2-40B4-BE49-F238E27FC236}">
                <a16:creationId xmlns:a16="http://schemas.microsoft.com/office/drawing/2014/main" id="{8D4DEE53-44DD-1543-88B2-B164910C50ED}"/>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2" name="Picture Placeholder 31">
            <a:extLst>
              <a:ext uri="{FF2B5EF4-FFF2-40B4-BE49-F238E27FC236}">
                <a16:creationId xmlns:a16="http://schemas.microsoft.com/office/drawing/2014/main" id="{198F0273-5668-7B41-AD85-44DFD5A31A48}"/>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53" name="Text Placeholder 2">
            <a:extLst>
              <a:ext uri="{FF2B5EF4-FFF2-40B4-BE49-F238E27FC236}">
                <a16:creationId xmlns:a16="http://schemas.microsoft.com/office/drawing/2014/main" id="{BDF1189F-83CB-0743-BD03-1C4825AA8C8E}"/>
              </a:ext>
            </a:extLst>
          </p:cNvPr>
          <p:cNvSpPr>
            <a:spLocks noGrp="1"/>
          </p:cNvSpPr>
          <p:nvPr>
            <p:ph type="body" sz="quarter" idx="31" hasCustomPrompt="1"/>
          </p:nvPr>
        </p:nvSpPr>
        <p:spPr>
          <a:xfrm>
            <a:off x="908579" y="3247028"/>
            <a:ext cx="2742932" cy="325296"/>
          </a:xfrm>
          <a:ln>
            <a:noFill/>
          </a:ln>
        </p:spPr>
        <p:txBody>
          <a:bodyPr vert="horz" lIns="0" tIns="0" rIns="0" bIns="0" rtlCol="0" anchor="t" anchorCtr="0">
            <a:noAutofit/>
          </a:bodyPr>
          <a:lstStyle>
            <a:lvl1pPr marL="0" indent="0">
              <a:buFontTx/>
              <a:buNone/>
              <a:defRPr lang="en-US" sz="2051" b="0" i="0" cap="all" baseline="0" dirty="0">
                <a:solidFill>
                  <a:schemeClr val="bg1"/>
                </a:solidFill>
                <a:latin typeface="Franklin Gothic Medium Cond" panose="020B0606030402020204" pitchFamily="34" charset="0"/>
              </a:defRPr>
            </a:lvl1pPr>
          </a:lstStyle>
          <a:p>
            <a:pPr lvl="0">
              <a:lnSpc>
                <a:spcPct val="80000"/>
              </a:lnSpc>
              <a:spcBef>
                <a:spcPts val="0"/>
              </a:spcBef>
            </a:pPr>
            <a:r>
              <a:rPr lang="en-US"/>
              <a:t>ONE OR TWO LINES</a:t>
            </a:r>
          </a:p>
        </p:txBody>
      </p:sp>
      <p:cxnSp>
        <p:nvCxnSpPr>
          <p:cNvPr id="54" name="Straight Connector 53">
            <a:extLst>
              <a:ext uri="{FF2B5EF4-FFF2-40B4-BE49-F238E27FC236}">
                <a16:creationId xmlns:a16="http://schemas.microsoft.com/office/drawing/2014/main" id="{3D147515-F2ED-F54B-B7C0-E7378DF3318F}"/>
              </a:ext>
            </a:extLst>
          </p:cNvPr>
          <p:cNvCxnSpPr>
            <a:cxnSpLocks/>
          </p:cNvCxnSpPr>
          <p:nvPr/>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56" name="Text Placeholder 2">
            <a:extLst>
              <a:ext uri="{FF2B5EF4-FFF2-40B4-BE49-F238E27FC236}">
                <a16:creationId xmlns:a16="http://schemas.microsoft.com/office/drawing/2014/main" id="{7F052BA4-1BAF-C14C-BE98-21FF587C0D27}"/>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7" name="Graphic 16">
            <a:extLst>
              <a:ext uri="{FF2B5EF4-FFF2-40B4-BE49-F238E27FC236}">
                <a16:creationId xmlns:a16="http://schemas.microsoft.com/office/drawing/2014/main" id="{30723D87-97B4-1D4D-B0C9-1EC91D3F9A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5094004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Key Point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07264302-19B6-8640-80EA-4401B8E04055}"/>
              </a:ext>
            </a:extLst>
          </p:cNvPr>
          <p:cNvSpPr>
            <a:spLocks noGrp="1"/>
          </p:cNvSpPr>
          <p:nvPr>
            <p:ph type="body" sz="quarter" idx="20" hasCustomPrompt="1"/>
          </p:nvPr>
        </p:nvSpPr>
        <p:spPr>
          <a:xfrm>
            <a:off x="914311"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1" name="Text Placeholder 2">
            <a:extLst>
              <a:ext uri="{FF2B5EF4-FFF2-40B4-BE49-F238E27FC236}">
                <a16:creationId xmlns:a16="http://schemas.microsoft.com/office/drawing/2014/main" id="{89699177-F469-DB4F-BA06-B9AD278F0551}"/>
              </a:ext>
            </a:extLst>
          </p:cNvPr>
          <p:cNvSpPr>
            <a:spLocks noGrp="1"/>
          </p:cNvSpPr>
          <p:nvPr>
            <p:ph type="body" sz="quarter" idx="19" hasCustomPrompt="1"/>
          </p:nvPr>
        </p:nvSpPr>
        <p:spPr>
          <a:xfrm>
            <a:off x="914313"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4" name="Text Placeholder 2">
            <a:extLst>
              <a:ext uri="{FF2B5EF4-FFF2-40B4-BE49-F238E27FC236}">
                <a16:creationId xmlns:a16="http://schemas.microsoft.com/office/drawing/2014/main" id="{60BDA275-F902-8245-AD12-EB3A25FF77F3}"/>
              </a:ext>
            </a:extLst>
          </p:cNvPr>
          <p:cNvSpPr>
            <a:spLocks noGrp="1"/>
          </p:cNvSpPr>
          <p:nvPr>
            <p:ph type="body" sz="quarter" idx="21" hasCustomPrompt="1"/>
          </p:nvPr>
        </p:nvSpPr>
        <p:spPr>
          <a:xfrm>
            <a:off x="3728754"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5" name="Text Placeholder 2">
            <a:extLst>
              <a:ext uri="{FF2B5EF4-FFF2-40B4-BE49-F238E27FC236}">
                <a16:creationId xmlns:a16="http://schemas.microsoft.com/office/drawing/2014/main" id="{1E608607-674B-8E4F-933B-4CB1043664A2}"/>
              </a:ext>
            </a:extLst>
          </p:cNvPr>
          <p:cNvSpPr>
            <a:spLocks noGrp="1"/>
          </p:cNvSpPr>
          <p:nvPr>
            <p:ph type="body" sz="quarter" idx="22" hasCustomPrompt="1"/>
          </p:nvPr>
        </p:nvSpPr>
        <p:spPr>
          <a:xfrm>
            <a:off x="3728755"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27" name="Text Placeholder 2">
            <a:extLst>
              <a:ext uri="{FF2B5EF4-FFF2-40B4-BE49-F238E27FC236}">
                <a16:creationId xmlns:a16="http://schemas.microsoft.com/office/drawing/2014/main" id="{0E34BF7F-20C1-254B-81B4-016B9BFBCFEC}"/>
              </a:ext>
            </a:extLst>
          </p:cNvPr>
          <p:cNvSpPr>
            <a:spLocks noGrp="1"/>
          </p:cNvSpPr>
          <p:nvPr>
            <p:ph type="body" sz="quarter" idx="23" hasCustomPrompt="1"/>
          </p:nvPr>
        </p:nvSpPr>
        <p:spPr>
          <a:xfrm>
            <a:off x="6543196"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8" name="Text Placeholder 2">
            <a:extLst>
              <a:ext uri="{FF2B5EF4-FFF2-40B4-BE49-F238E27FC236}">
                <a16:creationId xmlns:a16="http://schemas.microsoft.com/office/drawing/2014/main" id="{788CF73F-0F1F-4D4A-B7F5-984C85119874}"/>
              </a:ext>
            </a:extLst>
          </p:cNvPr>
          <p:cNvSpPr>
            <a:spLocks noGrp="1"/>
          </p:cNvSpPr>
          <p:nvPr>
            <p:ph type="body" sz="quarter" idx="24" hasCustomPrompt="1"/>
          </p:nvPr>
        </p:nvSpPr>
        <p:spPr>
          <a:xfrm>
            <a:off x="6543197"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0" name="Text Placeholder 2">
            <a:extLst>
              <a:ext uri="{FF2B5EF4-FFF2-40B4-BE49-F238E27FC236}">
                <a16:creationId xmlns:a16="http://schemas.microsoft.com/office/drawing/2014/main" id="{6AD27070-6FE3-6147-BDF1-3A6C691C81F9}"/>
              </a:ext>
            </a:extLst>
          </p:cNvPr>
          <p:cNvSpPr>
            <a:spLocks noGrp="1"/>
          </p:cNvSpPr>
          <p:nvPr>
            <p:ph type="body" sz="quarter" idx="25" hasCustomPrompt="1"/>
          </p:nvPr>
        </p:nvSpPr>
        <p:spPr>
          <a:xfrm>
            <a:off x="9357638" y="3523265"/>
            <a:ext cx="1920053" cy="1806854"/>
          </a:xfrm>
        </p:spPr>
        <p:txBody>
          <a:bodyPr lIns="0">
            <a:normAutofit/>
          </a:bodyPr>
          <a:lstStyle>
            <a:lvl1pPr marL="0" indent="0">
              <a:buFontTx/>
              <a:buNone/>
              <a:defRPr sz="10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DE24FA98-8C59-4740-A789-EB0A40018872}"/>
              </a:ext>
            </a:extLst>
          </p:cNvPr>
          <p:cNvSpPr>
            <a:spLocks noGrp="1"/>
          </p:cNvSpPr>
          <p:nvPr>
            <p:ph type="body" sz="quarter" idx="26" hasCustomPrompt="1"/>
          </p:nvPr>
        </p:nvSpPr>
        <p:spPr>
          <a:xfrm>
            <a:off x="9357638" y="3084067"/>
            <a:ext cx="1920052" cy="325296"/>
          </a:xfrm>
        </p:spPr>
        <p:txBody>
          <a:bodyPr vert="horz" lIns="0" tIns="0" rIns="0" bIns="0" rtlCol="0" anchor="t" anchorCtr="0">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p:txBody>
      </p:sp>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185B3984-9B70-405B-9B63-BDD946D0BCDC}" type="slidenum">
              <a:rPr lang="en-US" smtClean="0"/>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214406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 with Chart Area">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90000"/>
              </a:lnSpc>
              <a:spcBef>
                <a:spcPts val="1000"/>
              </a:spcBef>
              <a:spcAft>
                <a:spcPts val="0"/>
              </a:spcAft>
              <a:buClrTx/>
              <a:buSzTx/>
              <a:buFontTx/>
              <a:buNone/>
              <a:tabLst/>
              <a:defRPr sz="1351"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Franklin Gothic Medium Cond" panose="020B0606030402020204" pitchFamily="34" charset="0"/>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48637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topic description</a:t>
            </a:r>
          </a:p>
        </p:txBody>
      </p:sp>
      <p:pic>
        <p:nvPicPr>
          <p:cNvPr id="16" name="Picture 15">
            <a:extLst>
              <a:ext uri="{FF2B5EF4-FFF2-40B4-BE49-F238E27FC236}">
                <a16:creationId xmlns:a16="http://schemas.microsoft.com/office/drawing/2014/main" id="{1081159B-A5F3-C540-B587-D02727A5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0173512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ull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A4CF78-3E60-5940-9DD1-D2C69D20BD29}"/>
              </a:ext>
            </a:extLst>
          </p:cNvPr>
          <p:cNvSpPr>
            <a:spLocks noGrp="1"/>
          </p:cNvSpPr>
          <p:nvPr>
            <p:ph type="sldNum" sz="quarter" idx="10"/>
          </p:nvPr>
        </p:nvSpPr>
        <p:spPr/>
        <p:txBody>
          <a:bodyPr/>
          <a:lstStyle/>
          <a:p>
            <a:fld id="{185B3984-9B70-405B-9B63-BDD946D0BCDC}" type="slidenum">
              <a:rPr lang="en-US" smtClean="0"/>
              <a:t>‹#›</a:t>
            </a:fld>
            <a:endParaRPr lang="en-US"/>
          </a:p>
        </p:txBody>
      </p:sp>
      <p:sp>
        <p:nvSpPr>
          <p:cNvPr id="15" name="Text Placeholder 14">
            <a:extLst>
              <a:ext uri="{FF2B5EF4-FFF2-40B4-BE49-F238E27FC236}">
                <a16:creationId xmlns:a16="http://schemas.microsoft.com/office/drawing/2014/main" id="{E69CC65B-2ED6-6940-B504-1C62C939DACC}"/>
              </a:ext>
            </a:extLst>
          </p:cNvPr>
          <p:cNvSpPr>
            <a:spLocks noGrp="1"/>
          </p:cNvSpPr>
          <p:nvPr>
            <p:ph type="body" sz="quarter" idx="21" hasCustomPrompt="1"/>
          </p:nvPr>
        </p:nvSpPr>
        <p:spPr>
          <a:xfrm>
            <a:off x="910090" y="2214023"/>
            <a:ext cx="10366861" cy="3707269"/>
          </a:xfrm>
        </p:spPr>
        <p:txBody>
          <a:bodyPr/>
          <a:lstStyle>
            <a:lvl1pPr>
              <a:lnSpc>
                <a:spcPct val="100000"/>
              </a:lnSpc>
              <a:defRPr sz="2251"/>
            </a:lvl1pPr>
            <a:lvl2pPr>
              <a:lnSpc>
                <a:spcPct val="100000"/>
              </a:lnSpc>
              <a:defRPr sz="1951"/>
            </a:lvl2pPr>
            <a:lvl3pPr>
              <a:lnSpc>
                <a:spcPct val="100000"/>
              </a:lnSpc>
              <a:defRPr sz="1500"/>
            </a:lvl3pPr>
            <a:lvl4pPr>
              <a:lnSpc>
                <a:spcPct val="100000"/>
              </a:lnSpc>
              <a:defRPr sz="1200"/>
            </a:lvl4pPr>
            <a:lvl5pPr>
              <a:lnSpc>
                <a:spcPct val="100000"/>
              </a:lnSpc>
              <a:defRPr sz="1051"/>
            </a:lvl5pPr>
          </a:lstStyle>
          <a:p>
            <a:pPr lvl="0"/>
            <a:r>
              <a:rPr lang="en-US"/>
              <a:t>Arial Regular 22.5pt</a:t>
            </a:r>
          </a:p>
          <a:p>
            <a:pPr lvl="1"/>
            <a:r>
              <a:rPr lang="en-US"/>
              <a:t>Arial Regular 19.5pt</a:t>
            </a:r>
          </a:p>
          <a:p>
            <a:pPr lvl="2"/>
            <a:r>
              <a:rPr lang="en-US"/>
              <a:t>Arial Regular 15pt</a:t>
            </a:r>
          </a:p>
          <a:p>
            <a:pPr lvl="3"/>
            <a:r>
              <a:rPr lang="en-US"/>
              <a:t>Arial Regular 12 </a:t>
            </a:r>
            <a:r>
              <a:rPr lang="en-US" err="1"/>
              <a:t>pt</a:t>
            </a:r>
            <a:endParaRPr lang="en-US"/>
          </a:p>
          <a:p>
            <a:pPr lvl="4"/>
            <a:r>
              <a:rPr lang="en-US"/>
              <a:t>Arial Regular 10.5</a:t>
            </a:r>
          </a:p>
        </p:txBody>
      </p:sp>
      <p:sp>
        <p:nvSpPr>
          <p:cNvPr id="11" name="Text Placeholder 2">
            <a:extLst>
              <a:ext uri="{FF2B5EF4-FFF2-40B4-BE49-F238E27FC236}">
                <a16:creationId xmlns:a16="http://schemas.microsoft.com/office/drawing/2014/main" id="{0AABB76C-C73E-C745-AA44-5B86AA7C5EE1}"/>
              </a:ext>
            </a:extLst>
          </p:cNvPr>
          <p:cNvSpPr>
            <a:spLocks noGrp="1"/>
          </p:cNvSpPr>
          <p:nvPr>
            <p:ph type="body" sz="quarter" idx="22" hasCustomPrompt="1"/>
          </p:nvPr>
        </p:nvSpPr>
        <p:spPr>
          <a:xfrm>
            <a:off x="914311" y="1244409"/>
            <a:ext cx="7094863" cy="322501"/>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0370A2CD-E990-CF41-86A3-73ADA597CBD8}"/>
              </a:ext>
            </a:extLst>
          </p:cNvPr>
          <p:cNvCxnSpPr>
            <a:cxnSpLocks/>
          </p:cNvCxnSpPr>
          <p:nvPr/>
        </p:nvCxnSpPr>
        <p:spPr>
          <a:xfrm>
            <a:off x="897120" y="1794795"/>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36100FD0-8C8A-0D41-947A-29C79353F280}"/>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993541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 Ligh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185B3984-9B70-405B-9B63-BDD946D0BCDC}" type="slidenum">
              <a:rPr lang="en-US" smtClean="0"/>
              <a:t>‹#›</a:t>
            </a:fld>
            <a:endParaRPr lang="en-US"/>
          </a:p>
        </p:txBody>
      </p:sp>
    </p:spTree>
    <p:extLst>
      <p:ext uri="{BB962C8B-B14F-4D97-AF65-F5344CB8AC3E}">
        <p14:creationId xmlns:p14="http://schemas.microsoft.com/office/powerpoint/2010/main" val="786665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lank - Dark">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BEBAF4-7955-1F47-944B-84FC539E6BAE}"/>
              </a:ext>
            </a:extLst>
          </p:cNvPr>
          <p:cNvSpPr>
            <a:spLocks noGrp="1"/>
          </p:cNvSpPr>
          <p:nvPr>
            <p:ph type="sldNum" sz="quarter" idx="10"/>
          </p:nvPr>
        </p:nvSpPr>
        <p:spPr/>
        <p:txBody>
          <a:bodyPr/>
          <a:lstStyle/>
          <a:p>
            <a:fld id="{185B3984-9B70-405B-9B63-BDD946D0BCDC}" type="slidenum">
              <a:rPr lang="en-US" smtClean="0"/>
              <a:t>‹#›</a:t>
            </a:fld>
            <a:endParaRPr lang="en-US"/>
          </a:p>
        </p:txBody>
      </p:sp>
      <p:pic>
        <p:nvPicPr>
          <p:cNvPr id="8" name="Graphic 7">
            <a:extLst>
              <a:ext uri="{FF2B5EF4-FFF2-40B4-BE49-F238E27FC236}">
                <a16:creationId xmlns:a16="http://schemas.microsoft.com/office/drawing/2014/main" id="{76D549F3-C1E1-1C4C-9432-DBACD5EF12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5568843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Title Only">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a:xfrm>
            <a:off x="11557887" y="6522892"/>
            <a:ext cx="399651" cy="312098"/>
          </a:xfrm>
        </p:spPr>
        <p:txBody>
          <a:bodyPr/>
          <a:lstStyle/>
          <a:p>
            <a:fld id="{185B3984-9B70-405B-9B63-BDD946D0BCDC}" type="slidenum">
              <a:rPr lang="en-US" smtClean="0"/>
              <a:t>‹#›</a:t>
            </a:fld>
            <a:endParaRPr lang="en-US"/>
          </a:p>
        </p:txBody>
      </p:sp>
      <p:sp>
        <p:nvSpPr>
          <p:cNvPr id="6" name="Title Placeholder 17">
            <a:extLst>
              <a:ext uri="{FF2B5EF4-FFF2-40B4-BE49-F238E27FC236}">
                <a16:creationId xmlns:a16="http://schemas.microsoft.com/office/drawing/2014/main" id="{B314B1E7-A611-4F4D-AE96-160587FE38ED}"/>
              </a:ext>
            </a:extLst>
          </p:cNvPr>
          <p:cNvSpPr>
            <a:spLocks noGrp="1"/>
          </p:cNvSpPr>
          <p:nvPr>
            <p:ph type="title"/>
          </p:nvPr>
        </p:nvSpPr>
        <p:spPr>
          <a:xfrm>
            <a:off x="912025" y="582930"/>
            <a:ext cx="10366860" cy="479238"/>
          </a:xfrm>
          <a:prstGeom prst="rect">
            <a:avLst/>
          </a:prstGeom>
        </p:spPr>
        <p:txBody>
          <a:bodyPr vert="horz" lIns="91440" tIns="45720" rIns="91440" bIns="45720" rtlCol="0" anchor="b" anchorCtr="0">
            <a:noAutofit/>
          </a:bodyPr>
          <a:lstStyle>
            <a:lvl1pPr>
              <a:defRPr sz="3600"/>
            </a:lvl1pPr>
          </a:lstStyle>
          <a:p>
            <a:r>
              <a:rPr lang="en-US"/>
              <a:t>Click to edit Master title style</a:t>
            </a:r>
          </a:p>
        </p:txBody>
      </p:sp>
      <p:cxnSp>
        <p:nvCxnSpPr>
          <p:cNvPr id="7" name="Straight Connector 6">
            <a:extLst>
              <a:ext uri="{FF2B5EF4-FFF2-40B4-BE49-F238E27FC236}">
                <a16:creationId xmlns:a16="http://schemas.microsoft.com/office/drawing/2014/main" id="{EC2CFD7C-E84E-2C4B-8BAB-9363588B29F2}"/>
              </a:ext>
            </a:extLst>
          </p:cNvPr>
          <p:cNvCxnSpPr>
            <a:cxnSpLocks/>
          </p:cNvCxnSpPr>
          <p:nvPr/>
        </p:nvCxnSpPr>
        <p:spPr>
          <a:xfrm>
            <a:off x="977803" y="1197910"/>
            <a:ext cx="1172308" cy="0"/>
          </a:xfrm>
          <a:prstGeom prst="line">
            <a:avLst/>
          </a:prstGeom>
          <a:ln w="79375">
            <a:solidFill>
              <a:srgbClr val="8DBF5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56357330"/>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Header Blank">
    <p:spTree>
      <p:nvGrpSpPr>
        <p:cNvPr id="1" name=""/>
        <p:cNvGrpSpPr/>
        <p:nvPr/>
      </p:nvGrpSpPr>
      <p:grpSpPr>
        <a:xfrm>
          <a:off x="0" y="0"/>
          <a:ext cx="0" cy="0"/>
          <a:chOff x="0" y="0"/>
          <a:chExt cx="0" cy="0"/>
        </a:xfrm>
      </p:grpSpPr>
      <p:sp>
        <p:nvSpPr>
          <p:cNvPr id="7" name="Rectangle 6"/>
          <p:cNvSpPr>
            <a:spLocks/>
          </p:cNvSpPr>
          <p:nvPr/>
        </p:nvSpPr>
        <p:spPr bwMode="auto">
          <a:xfrm>
            <a:off x="-19463" y="14"/>
            <a:ext cx="12223629" cy="895336"/>
          </a:xfrm>
          <a:prstGeom prst="rect">
            <a:avLst/>
          </a:prstGeom>
          <a:solidFill>
            <a:schemeClr val="accent3"/>
          </a:solidFill>
          <a:ln>
            <a:noFill/>
          </a:ln>
        </p:spPr>
        <p:txBody>
          <a:bodyPr lIns="0" tIns="0" rIns="0" bIns="0"/>
          <a:lstStyle/>
          <a:p>
            <a:endParaRPr lang="en-US" sz="1800"/>
          </a:p>
        </p:txBody>
      </p:sp>
      <p:sp>
        <p:nvSpPr>
          <p:cNvPr id="8" name="Title 1"/>
          <p:cNvSpPr>
            <a:spLocks noGrp="1"/>
          </p:cNvSpPr>
          <p:nvPr>
            <p:ph type="title" hasCustomPrompt="1"/>
          </p:nvPr>
        </p:nvSpPr>
        <p:spPr>
          <a:xfrm>
            <a:off x="300116" y="198183"/>
            <a:ext cx="9453485" cy="485774"/>
          </a:xfrm>
          <a:prstGeom prst="rect">
            <a:avLst/>
          </a:prstGeom>
        </p:spPr>
        <p:txBody>
          <a:bodyPr anchor="ctr"/>
          <a:lstStyle>
            <a:lvl1pPr algn="l">
              <a:defRPr sz="2400" b="1" i="0" baseline="0">
                <a:solidFill>
                  <a:schemeClr val="bg1"/>
                </a:solidFill>
                <a:latin typeface="Arial"/>
                <a:cs typeface="Arial"/>
              </a:defRPr>
            </a:lvl1pPr>
          </a:lstStyle>
          <a:p>
            <a:r>
              <a:rPr lang="en-US"/>
              <a:t>CLICK TO ADD TITLE</a:t>
            </a:r>
          </a:p>
        </p:txBody>
      </p:sp>
      <p:sp>
        <p:nvSpPr>
          <p:cNvPr id="9" name="TextBox 8"/>
          <p:cNvSpPr txBox="1"/>
          <p:nvPr/>
        </p:nvSpPr>
        <p:spPr>
          <a:xfrm>
            <a:off x="300116" y="6400803"/>
            <a:ext cx="639877" cy="276999"/>
          </a:xfrm>
          <a:prstGeom prst="rect">
            <a:avLst/>
          </a:prstGeom>
          <a:noFill/>
        </p:spPr>
        <p:txBody>
          <a:bodyPr wrap="square" rtlCol="0">
            <a:spAutoFit/>
          </a:bodyPr>
          <a:lstStyle/>
          <a:p>
            <a:fld id="{7D0A11C7-9596-AB4E-909A-AAC699D6101A}" type="slidenum">
              <a:rPr lang="en-US" sz="1200" smtClean="0">
                <a:solidFill>
                  <a:srgbClr val="334F66"/>
                </a:solidFill>
                <a:latin typeface="Arial"/>
                <a:cs typeface="Arial"/>
              </a:rPr>
              <a:t>‹#›</a:t>
            </a:fld>
            <a:endParaRPr lang="en-US" sz="1200">
              <a:solidFill>
                <a:srgbClr val="334F66"/>
              </a:solidFill>
              <a:latin typeface="Arial"/>
              <a:cs typeface="Aria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1" y="104779"/>
            <a:ext cx="957379" cy="672589"/>
          </a:xfrm>
          <a:prstGeom prst="rect">
            <a:avLst/>
          </a:prstGeom>
        </p:spPr>
      </p:pic>
      <p:sp>
        <p:nvSpPr>
          <p:cNvPr id="6" name="TextBox 5">
            <a:extLst>
              <a:ext uri="{FF2B5EF4-FFF2-40B4-BE49-F238E27FC236}">
                <a16:creationId xmlns:a16="http://schemas.microsoft.com/office/drawing/2014/main" id="{3E9BD124-F5D1-4E82-82C8-9B2BD1AD4363}"/>
              </a:ext>
            </a:extLst>
          </p:cNvPr>
          <p:cNvSpPr txBox="1"/>
          <p:nvPr/>
        </p:nvSpPr>
        <p:spPr>
          <a:xfrm>
            <a:off x="1133630" y="6645535"/>
            <a:ext cx="3244478" cy="123111"/>
          </a:xfrm>
          <a:prstGeom prst="rect">
            <a:avLst/>
          </a:prstGeom>
          <a:noFill/>
        </p:spPr>
        <p:txBody>
          <a:bodyPr wrap="none" lIns="0" tIns="0" rIns="0" bIns="0"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800">
                <a:solidFill>
                  <a:schemeClr val="tx1"/>
                </a:solidFill>
                <a:latin typeface="+mn-lt"/>
                <a:ea typeface="Arial Hebrew Scholar" charset="-79"/>
                <a:cs typeface="Arial Hebrew Scholar" charset="-79"/>
              </a:rPr>
              <a:t> INTERNAL – CONFIDENTIAL – DELIBERATIVE – PRE-DECISIONAL</a:t>
            </a:r>
          </a:p>
        </p:txBody>
      </p:sp>
    </p:spTree>
    <p:extLst>
      <p:ext uri="{BB962C8B-B14F-4D97-AF65-F5344CB8AC3E}">
        <p14:creationId xmlns:p14="http://schemas.microsoft.com/office/powerpoint/2010/main" val="3471143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56EB-BF01-4E32-9D0A-681B08F1F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A84DE2-5A0D-4614-A9F6-DD1D65AD6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2B6258-9B6B-4744-A5DF-2693E0945CBA}"/>
              </a:ext>
            </a:extLst>
          </p:cNvPr>
          <p:cNvSpPr>
            <a:spLocks noGrp="1"/>
          </p:cNvSpPr>
          <p:nvPr>
            <p:ph type="dt" sz="half" idx="10"/>
          </p:nvPr>
        </p:nvSpPr>
        <p:spPr/>
        <p:txBody>
          <a:bodyPr/>
          <a:lstStyle/>
          <a:p>
            <a:fld id="{CA9448EF-76FC-4E13-B24B-6A28DF067EC2}" type="datetimeFigureOut">
              <a:rPr lang="en-US" smtClean="0"/>
              <a:t>10/14/22</a:t>
            </a:fld>
            <a:endParaRPr lang="en-US"/>
          </a:p>
        </p:txBody>
      </p:sp>
      <p:sp>
        <p:nvSpPr>
          <p:cNvPr id="5" name="Footer Placeholder 4">
            <a:extLst>
              <a:ext uri="{FF2B5EF4-FFF2-40B4-BE49-F238E27FC236}">
                <a16:creationId xmlns:a16="http://schemas.microsoft.com/office/drawing/2014/main" id="{48777538-65C7-4BFB-A211-42E79BBA4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3A024-F409-453D-BE2C-F04C994D1E72}"/>
              </a:ext>
            </a:extLst>
          </p:cNvPr>
          <p:cNvSpPr>
            <a:spLocks noGrp="1"/>
          </p:cNvSpPr>
          <p:nvPr>
            <p:ph type="sldNum" sz="quarter" idx="12"/>
          </p:nvPr>
        </p:nvSpPr>
        <p:spPr/>
        <p:txBody>
          <a:bodyPr/>
          <a:lstStyle/>
          <a:p>
            <a:fld id="{185B3984-9B70-405B-9B63-BDD946D0BCDC}" type="slidenum">
              <a:rPr lang="en-US" smtClean="0"/>
              <a:t>‹#›</a:t>
            </a:fld>
            <a:endParaRPr lang="en-US"/>
          </a:p>
        </p:txBody>
      </p:sp>
    </p:spTree>
    <p:extLst>
      <p:ext uri="{BB962C8B-B14F-4D97-AF65-F5344CB8AC3E}">
        <p14:creationId xmlns:p14="http://schemas.microsoft.com/office/powerpoint/2010/main" val="29404025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endParaRPr lang="en-US" dirty="0"/>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077262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14552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dirty="0"/>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5752398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dirty="0"/>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98400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endParaRPr lang="pt-BR" dirty="0"/>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dirty="0"/>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4223110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8273185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592317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2908267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267304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9176966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4948346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285494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7135452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775073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984989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image" Target="../media/image8.png"/><Relationship Id="rId3" Type="http://schemas.openxmlformats.org/officeDocument/2006/relationships/slideLayout" Target="../slideLayouts/slideLayout217.xml"/><Relationship Id="rId21" Type="http://schemas.openxmlformats.org/officeDocument/2006/relationships/slideLayout" Target="../slideLayouts/slideLayout235.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theme" Target="../theme/theme10.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slideLayout" Target="../slideLayouts/slideLayout234.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image" Target="../media/image9.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theme" Target="../theme/theme2.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theme" Target="../theme/theme3.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image" Target="../media/image9.svg"/><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theme" Target="../theme/theme4.xml"/><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theme" Target="../theme/theme5.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theme" Target="../theme/theme6.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41" Type="http://schemas.openxmlformats.org/officeDocument/2006/relationships/slideLayout" Target="../slideLayouts/slideLayout176.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4" Type="http://schemas.openxmlformats.org/officeDocument/2006/relationships/image" Target="../media/image9.svg"/><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image" Target="../media/image8.png"/><Relationship Id="rId8" Type="http://schemas.openxmlformats.org/officeDocument/2006/relationships/slideLayout" Target="../slideLayouts/slideLayout143.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image" Target="../media/image9.sv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image" Target="../media/image8.png"/><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5" Type="http://schemas.openxmlformats.org/officeDocument/2006/relationships/slideLayout" Target="../slideLayouts/slideLayout207.xml"/><Relationship Id="rId4" Type="http://schemas.openxmlformats.org/officeDocument/2006/relationships/slideLayout" Target="../slideLayouts/slideLayout20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12.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theme" Target="../theme/theme9.xml"/><Relationship Id="rId5" Type="http://schemas.openxmlformats.org/officeDocument/2006/relationships/slideLayout" Target="../slideLayouts/slideLayout214.xml"/><Relationship Id="rId4"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dirty="0"/>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0" r:id="rId3"/>
    <p:sldLayoutId id="2147483676" r:id="rId4"/>
    <p:sldLayoutId id="2147483734" r:id="rId5"/>
    <p:sldLayoutId id="2147483655" r:id="rId6"/>
    <p:sldLayoutId id="2147483659" r:id="rId7"/>
    <p:sldLayoutId id="2147483683" r:id="rId8"/>
    <p:sldLayoutId id="2147483685" r:id="rId9"/>
    <p:sldLayoutId id="2147483719" r:id="rId10"/>
    <p:sldLayoutId id="2147483682" r:id="rId11"/>
    <p:sldLayoutId id="2147483686" r:id="rId12"/>
    <p:sldLayoutId id="2147483713" r:id="rId13"/>
    <p:sldLayoutId id="2147483717" r:id="rId14"/>
    <p:sldLayoutId id="2147483718" r:id="rId15"/>
    <p:sldLayoutId id="2147483726" r:id="rId16"/>
    <p:sldLayoutId id="2147483720" r:id="rId17"/>
    <p:sldLayoutId id="2147483681" r:id="rId18"/>
    <p:sldLayoutId id="2147483731" r:id="rId19"/>
    <p:sldLayoutId id="2147483722" r:id="rId20"/>
    <p:sldLayoutId id="2147483723" r:id="rId21"/>
    <p:sldLayoutId id="2147483715" r:id="rId22"/>
    <p:sldLayoutId id="2147483687"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2" y="1999249"/>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0" y="356749"/>
            <a:ext cx="10366861" cy="798177"/>
          </a:xfrm>
          <a:prstGeom prst="rect">
            <a:avLst/>
          </a:prstGeom>
        </p:spPr>
        <p:txBody>
          <a:bodyPr vert="horz" lIns="0" tIns="45720" rIns="91440" bIns="45720" rtlCol="0" anchor="b" anchorCtr="0">
            <a:noAutofit/>
          </a:bodyPr>
          <a:lstStyle/>
          <a:p>
            <a:r>
              <a:rPr lang="en-US"/>
              <a:t>Click to edit Master title style</a:t>
            </a:r>
          </a:p>
        </p:txBody>
      </p:sp>
      <p:pic>
        <p:nvPicPr>
          <p:cNvPr id="4" name="Graphic 3">
            <a:extLst>
              <a:ext uri="{FF2B5EF4-FFF2-40B4-BE49-F238E27FC236}">
                <a16:creationId xmlns:a16="http://schemas.microsoft.com/office/drawing/2014/main" id="{BCD939DC-7B18-5F40-8E77-3A58C860E87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64133880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Lst>
  <p:txStyles>
    <p:titleStyle>
      <a:lvl1pPr algn="l" defTabSz="914196" rtl="0" eaLnBrk="1" latinLnBrk="0" hangingPunct="1">
        <a:lnSpc>
          <a:spcPct val="90000"/>
        </a:lnSpc>
        <a:spcBef>
          <a:spcPct val="0"/>
        </a:spcBef>
        <a:buNone/>
        <a:defRPr sz="4000" b="1" i="0" kern="1200" cap="all" spc="40" baseline="0">
          <a:solidFill>
            <a:schemeClr val="tx1"/>
          </a:solidFill>
          <a:latin typeface="Franklin Gothic Demi Cond" panose="020B0603020102020204" pitchFamily="34" charset="0"/>
          <a:ea typeface="+mj-ea"/>
          <a:cs typeface="+mj-cs"/>
        </a:defRPr>
      </a:lvl1pPr>
    </p:titleStyle>
    <p:bodyStyle>
      <a:lvl1pPr marL="228549" indent="-228549" algn="l" defTabSz="914196"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647" indent="-228549" algn="l" defTabSz="914196"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2745" indent="-228549" algn="l" defTabSz="914196"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599843" indent="-228549" algn="l" defTabSz="914196"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6941" indent="-228549" algn="l" defTabSz="914196" rtl="0" eaLnBrk="1" latinLnBrk="0" hangingPunct="1">
        <a:lnSpc>
          <a:spcPct val="90000"/>
        </a:lnSpc>
        <a:spcBef>
          <a:spcPts val="500"/>
        </a:spcBef>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038"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6"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34"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34"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9"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4" algn="l" defTabSz="914196" rtl="0" eaLnBrk="1" latinLnBrk="0" hangingPunct="1">
        <a:defRPr sz="1800" kern="1200">
          <a:solidFill>
            <a:schemeClr val="tx1"/>
          </a:solidFill>
          <a:latin typeface="+mn-lt"/>
          <a:ea typeface="+mn-ea"/>
          <a:cs typeface="+mn-cs"/>
        </a:defRPr>
      </a:lvl4pPr>
      <a:lvl5pPr marL="1828393" algn="l" defTabSz="914196" rtl="0" eaLnBrk="1" latinLnBrk="0" hangingPunct="1">
        <a:defRPr sz="1800" kern="1200">
          <a:solidFill>
            <a:schemeClr val="tx1"/>
          </a:solidFill>
          <a:latin typeface="+mn-lt"/>
          <a:ea typeface="+mn-ea"/>
          <a:cs typeface="+mn-cs"/>
        </a:defRPr>
      </a:lvl5pPr>
      <a:lvl6pPr marL="2285490" algn="l" defTabSz="914196" rtl="0" eaLnBrk="1" latinLnBrk="0" hangingPunct="1">
        <a:defRPr sz="1800" kern="1200">
          <a:solidFill>
            <a:schemeClr val="tx1"/>
          </a:solidFill>
          <a:latin typeface="+mn-lt"/>
          <a:ea typeface="+mn-ea"/>
          <a:cs typeface="+mn-cs"/>
        </a:defRPr>
      </a:lvl6pPr>
      <a:lvl7pPr marL="2742587" algn="l" defTabSz="914196" rtl="0" eaLnBrk="1" latinLnBrk="0" hangingPunct="1">
        <a:defRPr sz="1800" kern="1200">
          <a:solidFill>
            <a:schemeClr val="tx1"/>
          </a:solidFill>
          <a:latin typeface="+mn-lt"/>
          <a:ea typeface="+mn-ea"/>
          <a:cs typeface="+mn-cs"/>
        </a:defRPr>
      </a:lvl7pPr>
      <a:lvl8pPr marL="3199687" algn="l" defTabSz="914196" rtl="0" eaLnBrk="1" latinLnBrk="0" hangingPunct="1">
        <a:defRPr sz="1800" kern="1200">
          <a:solidFill>
            <a:schemeClr val="tx1"/>
          </a:solidFill>
          <a:latin typeface="+mn-lt"/>
          <a:ea typeface="+mn-ea"/>
          <a:cs typeface="+mn-cs"/>
        </a:defRPr>
      </a:lvl8pPr>
      <a:lvl9pPr marL="3656783"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5037826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3" r:id="rId40"/>
    <p:sldLayoutId id="2147483785" r:id="rId41"/>
    <p:sldLayoutId id="2147483786" r:id="rId42"/>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0"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185B3984-9B70-405B-9B63-BDD946D0BCDC}" type="slidenum">
              <a:rPr lang="en-US" smtClean="0"/>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2" y="1999249"/>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0" y="356749"/>
            <a:ext cx="10366861" cy="798177"/>
          </a:xfrm>
          <a:prstGeom prst="rect">
            <a:avLst/>
          </a:prstGeom>
        </p:spPr>
        <p:txBody>
          <a:bodyPr vert="horz" lIns="0" tIns="45720" rIns="91440" bIns="45720" rtlCol="0" anchor="b" anchorCtr="0">
            <a:noAutofit/>
          </a:bodyPr>
          <a:lstStyle/>
          <a:p>
            <a:r>
              <a:rPr lang="en-US"/>
              <a:t>Click to edit Master title style</a:t>
            </a:r>
          </a:p>
        </p:txBody>
      </p:sp>
      <p:pic>
        <p:nvPicPr>
          <p:cNvPr id="4" name="Graphic 3">
            <a:extLst>
              <a:ext uri="{FF2B5EF4-FFF2-40B4-BE49-F238E27FC236}">
                <a16:creationId xmlns:a16="http://schemas.microsoft.com/office/drawing/2014/main" id="{BCD939DC-7B18-5F40-8E77-3A58C860E87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07284876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Lst>
  <p:txStyles>
    <p:titleStyle>
      <a:lvl1pPr algn="l" defTabSz="914196" rtl="0" eaLnBrk="1" latinLnBrk="0" hangingPunct="1">
        <a:lnSpc>
          <a:spcPct val="90000"/>
        </a:lnSpc>
        <a:spcBef>
          <a:spcPct val="0"/>
        </a:spcBef>
        <a:buNone/>
        <a:defRPr sz="4000" b="1" i="0" kern="1200" cap="all" spc="40" baseline="0">
          <a:solidFill>
            <a:schemeClr val="tx1"/>
          </a:solidFill>
          <a:latin typeface="Franklin Gothic Demi Cond" panose="020B0603020102020204" pitchFamily="34" charset="0"/>
          <a:ea typeface="+mj-ea"/>
          <a:cs typeface="+mj-cs"/>
        </a:defRPr>
      </a:lvl1pPr>
    </p:titleStyle>
    <p:bodyStyle>
      <a:lvl1pPr marL="228549" indent="-228549" algn="l" defTabSz="914196"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647" indent="-228549" algn="l" defTabSz="914196"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2745" indent="-228549" algn="l" defTabSz="914196"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599843" indent="-228549" algn="l" defTabSz="914196"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6941" indent="-228549" algn="l" defTabSz="914196" rtl="0" eaLnBrk="1" latinLnBrk="0" hangingPunct="1">
        <a:lnSpc>
          <a:spcPct val="90000"/>
        </a:lnSpc>
        <a:spcBef>
          <a:spcPts val="500"/>
        </a:spcBef>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038"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6"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34"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34" indent="-228549" algn="l" defTabSz="9141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9"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4" algn="l" defTabSz="914196" rtl="0" eaLnBrk="1" latinLnBrk="0" hangingPunct="1">
        <a:defRPr sz="1800" kern="1200">
          <a:solidFill>
            <a:schemeClr val="tx1"/>
          </a:solidFill>
          <a:latin typeface="+mn-lt"/>
          <a:ea typeface="+mn-ea"/>
          <a:cs typeface="+mn-cs"/>
        </a:defRPr>
      </a:lvl4pPr>
      <a:lvl5pPr marL="1828393" algn="l" defTabSz="914196" rtl="0" eaLnBrk="1" latinLnBrk="0" hangingPunct="1">
        <a:defRPr sz="1800" kern="1200">
          <a:solidFill>
            <a:schemeClr val="tx1"/>
          </a:solidFill>
          <a:latin typeface="+mn-lt"/>
          <a:ea typeface="+mn-ea"/>
          <a:cs typeface="+mn-cs"/>
        </a:defRPr>
      </a:lvl5pPr>
      <a:lvl6pPr marL="2285490" algn="l" defTabSz="914196" rtl="0" eaLnBrk="1" latinLnBrk="0" hangingPunct="1">
        <a:defRPr sz="1800" kern="1200">
          <a:solidFill>
            <a:schemeClr val="tx1"/>
          </a:solidFill>
          <a:latin typeface="+mn-lt"/>
          <a:ea typeface="+mn-ea"/>
          <a:cs typeface="+mn-cs"/>
        </a:defRPr>
      </a:lvl6pPr>
      <a:lvl7pPr marL="2742587" algn="l" defTabSz="914196" rtl="0" eaLnBrk="1" latinLnBrk="0" hangingPunct="1">
        <a:defRPr sz="1800" kern="1200">
          <a:solidFill>
            <a:schemeClr val="tx1"/>
          </a:solidFill>
          <a:latin typeface="+mn-lt"/>
          <a:ea typeface="+mn-ea"/>
          <a:cs typeface="+mn-cs"/>
        </a:defRPr>
      </a:lvl7pPr>
      <a:lvl8pPr marL="3199687" algn="l" defTabSz="914196" rtl="0" eaLnBrk="1" latinLnBrk="0" hangingPunct="1">
        <a:defRPr sz="1800" kern="1200">
          <a:solidFill>
            <a:schemeClr val="tx1"/>
          </a:solidFill>
          <a:latin typeface="+mn-lt"/>
          <a:ea typeface="+mn-ea"/>
          <a:cs typeface="+mn-cs"/>
        </a:defRPr>
      </a:lvl8pPr>
      <a:lvl9pPr marL="3656783"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253949318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 id="2147483883" r:id="rId44"/>
    <p:sldLayoutId id="2147483884" r:id="rId45"/>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7231" y="469074"/>
            <a:ext cx="10497820" cy="635635"/>
          </a:xfrm>
          <a:prstGeom prst="rect">
            <a:avLst/>
          </a:prstGeom>
        </p:spPr>
        <p:txBody>
          <a:bodyPr wrap="square" lIns="0" tIns="0" rIns="0" bIns="0">
            <a:spAutoFit/>
          </a:bodyPr>
          <a:lstStyle>
            <a:lvl1pPr>
              <a:defRPr sz="4000" b="1" i="0">
                <a:solidFill>
                  <a:srgbClr val="181817"/>
                </a:solidFill>
                <a:latin typeface="Arial Narrow"/>
                <a:cs typeface="Arial Narrow"/>
              </a:defRPr>
            </a:lvl1pPr>
          </a:lstStyle>
          <a:p>
            <a:endParaRPr/>
          </a:p>
        </p:txBody>
      </p:sp>
      <p:sp>
        <p:nvSpPr>
          <p:cNvPr id="3" name="Holder 3"/>
          <p:cNvSpPr>
            <a:spLocks noGrp="1"/>
          </p:cNvSpPr>
          <p:nvPr>
            <p:ph type="body" idx="1"/>
          </p:nvPr>
        </p:nvSpPr>
        <p:spPr>
          <a:xfrm>
            <a:off x="719137" y="1740461"/>
            <a:ext cx="5184775" cy="46037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a:xfrm>
            <a:off x="11669050" y="6348276"/>
            <a:ext cx="196241" cy="132603"/>
          </a:xfrm>
          <a:prstGeom prst="rect">
            <a:avLst/>
          </a:prstGeom>
        </p:spPr>
        <p:txBody>
          <a:bodyPr wrap="square" lIns="0" tIns="0" rIns="0" bIns="0">
            <a:spAutoFit/>
          </a:bodyPr>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68177927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pic>
        <p:nvPicPr>
          <p:cNvPr id="4" name="Graphic 3">
            <a:extLst>
              <a:ext uri="{FF2B5EF4-FFF2-40B4-BE49-F238E27FC236}">
                <a16:creationId xmlns:a16="http://schemas.microsoft.com/office/drawing/2014/main" id="{27C1F8E7-3209-7EB6-2622-35F7369C2C30}"/>
              </a:ext>
            </a:extLst>
          </p:cNvPr>
          <p:cNvPicPr>
            <a:picLocks noChangeAspect="1"/>
          </p:cNvPicPr>
          <p:nvPr userDrawn="1"/>
        </p:nvPicPr>
        <p:blipFill>
          <a:blip r:embed="rId43">
            <a:extLst>
              <a:ext uri="{96DAC541-7B7A-43D3-8B79-37D633B846F1}">
                <asvg:svgBlip xmlns:asvg="http://schemas.microsoft.com/office/drawing/2016/SVG/main" r:embed="rId44"/>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49245210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 id="2147483930" r:id="rId37"/>
    <p:sldLayoutId id="2147483931" r:id="rId38"/>
    <p:sldLayoutId id="2147483932" r:id="rId39"/>
    <p:sldLayoutId id="2147483933" r:id="rId40"/>
    <p:sldLayoutId id="2147483934" r:id="rId41"/>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pic>
        <p:nvPicPr>
          <p:cNvPr id="4" name="Graphic 3">
            <a:extLst>
              <a:ext uri="{FF2B5EF4-FFF2-40B4-BE49-F238E27FC236}">
                <a16:creationId xmlns:a16="http://schemas.microsoft.com/office/drawing/2014/main" id="{6F63BEC6-84FF-8D87-296A-69E60AA9333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833776003"/>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7231" y="469074"/>
            <a:ext cx="10497820" cy="635635"/>
          </a:xfrm>
          <a:prstGeom prst="rect">
            <a:avLst/>
          </a:prstGeom>
        </p:spPr>
        <p:txBody>
          <a:bodyPr wrap="square" lIns="0" tIns="0" rIns="0" bIns="0">
            <a:spAutoFit/>
          </a:bodyPr>
          <a:lstStyle>
            <a:lvl1pPr>
              <a:defRPr sz="4000" b="1" i="0">
                <a:solidFill>
                  <a:srgbClr val="181817"/>
                </a:solidFill>
                <a:latin typeface="Arial Narrow"/>
                <a:cs typeface="Arial Narrow"/>
              </a:defRPr>
            </a:lvl1pPr>
          </a:lstStyle>
          <a:p>
            <a:endParaRPr/>
          </a:p>
        </p:txBody>
      </p:sp>
      <p:sp>
        <p:nvSpPr>
          <p:cNvPr id="3" name="Holder 3"/>
          <p:cNvSpPr>
            <a:spLocks noGrp="1"/>
          </p:cNvSpPr>
          <p:nvPr>
            <p:ph type="body" idx="1"/>
          </p:nvPr>
        </p:nvSpPr>
        <p:spPr>
          <a:xfrm>
            <a:off x="719137" y="1740461"/>
            <a:ext cx="5184775" cy="46037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a:xfrm>
            <a:off x="11669050" y="6348276"/>
            <a:ext cx="196241" cy="132603"/>
          </a:xfrm>
          <a:prstGeom prst="rect">
            <a:avLst/>
          </a:prstGeom>
        </p:spPr>
        <p:txBody>
          <a:bodyPr wrap="square" lIns="0" tIns="0" rIns="0" bIns="0">
            <a:spAutoFit/>
          </a:bodyPr>
          <a:lstStyle>
            <a:lvl1pPr>
              <a:defRPr sz="750" b="0" i="0">
                <a:solidFill>
                  <a:schemeClr val="bg1"/>
                </a:solidFill>
                <a:latin typeface="Arial"/>
                <a:cs typeface="Arial"/>
              </a:defRPr>
            </a:lvl1pPr>
          </a:lstStyle>
          <a:p>
            <a:pPr marL="38735">
              <a:lnSpc>
                <a:spcPct val="100000"/>
              </a:lnSpc>
              <a:spcBef>
                <a:spcPts val="25"/>
              </a:spcBef>
            </a:pPr>
            <a:fld id="{81D60167-4931-47E6-BA6A-407CBD079E47}" type="slidenum">
              <a:rPr spc="-25" dirty="0">
                <a:solidFill>
                  <a:srgbClr val="8A8A8A"/>
                </a:solidFill>
              </a:rPr>
              <a:t>‹#›</a:t>
            </a:fld>
            <a:endParaRPr spc="-25" dirty="0">
              <a:solidFill>
                <a:srgbClr val="8A8A8A"/>
              </a:solidFill>
            </a:endParaRPr>
          </a:p>
        </p:txBody>
      </p:sp>
    </p:spTree>
    <p:extLst>
      <p:ext uri="{BB962C8B-B14F-4D97-AF65-F5344CB8AC3E}">
        <p14:creationId xmlns:p14="http://schemas.microsoft.com/office/powerpoint/2010/main" val="1943603687"/>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1037" y="118202"/>
            <a:ext cx="10569924" cy="1180465"/>
          </a:xfrm>
          <a:prstGeom prst="rect">
            <a:avLst/>
          </a:prstGeom>
        </p:spPr>
        <p:txBody>
          <a:bodyPr wrap="square" lIns="0" tIns="0" rIns="0" bIns="0">
            <a:spAutoFit/>
          </a:bodyPr>
          <a:lstStyle>
            <a:lvl1pPr>
              <a:defRPr sz="4000" b="1" i="0">
                <a:solidFill>
                  <a:schemeClr val="tx1"/>
                </a:solidFill>
                <a:latin typeface="Arial Narrow"/>
                <a:cs typeface="Arial Narrow"/>
              </a:defRPr>
            </a:lvl1pPr>
          </a:lstStyle>
          <a:p>
            <a:endParaRPr/>
          </a:p>
        </p:txBody>
      </p:sp>
      <p:sp>
        <p:nvSpPr>
          <p:cNvPr id="3" name="Holder 3"/>
          <p:cNvSpPr>
            <a:spLocks noGrp="1"/>
          </p:cNvSpPr>
          <p:nvPr>
            <p:ph type="body" idx="1"/>
          </p:nvPr>
        </p:nvSpPr>
        <p:spPr>
          <a:xfrm>
            <a:off x="719137" y="1736207"/>
            <a:ext cx="5184775" cy="45967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10/14/22</a:t>
            </a:fld>
            <a:endParaRPr lang="en-US"/>
          </a:p>
        </p:txBody>
      </p:sp>
      <p:sp>
        <p:nvSpPr>
          <p:cNvPr id="6" name="Holder 6"/>
          <p:cNvSpPr>
            <a:spLocks noGrp="1"/>
          </p:cNvSpPr>
          <p:nvPr>
            <p:ph type="sldNum" sz="quarter" idx="7"/>
          </p:nvPr>
        </p:nvSpPr>
        <p:spPr>
          <a:xfrm>
            <a:off x="11669049" y="6347586"/>
            <a:ext cx="196215" cy="132714"/>
          </a:xfrm>
          <a:prstGeom prst="rect">
            <a:avLst/>
          </a:prstGeom>
        </p:spPr>
        <p:txBody>
          <a:bodyPr wrap="square" lIns="0" tIns="0" rIns="0" bIns="0">
            <a:spAutoFit/>
          </a:bodyPr>
          <a:lstStyle>
            <a:lvl1pPr>
              <a:defRPr sz="750" b="0" i="0">
                <a:solidFill>
                  <a:srgbClr val="888888"/>
                </a:solidFill>
                <a:latin typeface="Arial"/>
                <a:cs typeface="Arial"/>
              </a:defRPr>
            </a:lvl1pPr>
          </a:lstStyle>
          <a:p>
            <a:pPr marL="38100">
              <a:lnSpc>
                <a:spcPct val="100000"/>
              </a:lnSpc>
              <a:spcBef>
                <a:spcPts val="35"/>
              </a:spcBef>
            </a:pPr>
            <a:fld id="{81D60167-4931-47E6-BA6A-407CBD079E47}" type="slidenum">
              <a:rPr dirty="0">
                <a:solidFill>
                  <a:srgbClr val="FFFFFD"/>
                </a:solidFill>
              </a:rPr>
              <a:t>‹#›</a:t>
            </a:fld>
            <a:endParaRPr dirty="0">
              <a:solidFill>
                <a:srgbClr val="FFFFFD"/>
              </a:solidFill>
            </a:endParaRPr>
          </a:p>
        </p:txBody>
      </p:sp>
    </p:spTree>
    <p:extLst>
      <p:ext uri="{BB962C8B-B14F-4D97-AF65-F5344CB8AC3E}">
        <p14:creationId xmlns:p14="http://schemas.microsoft.com/office/powerpoint/2010/main" val="340784287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1.png"/><Relationship Id="rId1" Type="http://schemas.openxmlformats.org/officeDocument/2006/relationships/slideLayout" Target="../slideLayouts/slideLayout210.xml"/></Relationships>
</file>

<file path=ppt/slides/_rels/slide11.xml.rels><?xml version="1.0" encoding="UTF-8" standalone="yes"?>
<Relationships xmlns="http://schemas.openxmlformats.org/package/2006/relationships"><Relationship Id="rId3" Type="http://schemas.openxmlformats.org/officeDocument/2006/relationships/hyperlink" Target="https://studentaid.gov/pslf/" TargetMode="External"/><Relationship Id="rId2" Type="http://schemas.openxmlformats.org/officeDocument/2006/relationships/image" Target="../media/image54.png"/><Relationship Id="rId1" Type="http://schemas.openxmlformats.org/officeDocument/2006/relationships/slideLayout" Target="../slideLayouts/slideLayout212.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2.xml"/><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xml"/><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26.xml"/></Relationships>
</file>

<file path=ppt/slides/_rels/slide16.xml.rels><?xml version="1.0" encoding="UTF-8" standalone="yes"?>
<Relationships xmlns="http://schemas.openxmlformats.org/package/2006/relationships"><Relationship Id="rId3" Type="http://schemas.openxmlformats.org/officeDocument/2006/relationships/hyperlink" Target="http://www.ed.gov/subscriptions" TargetMode="External"/><Relationship Id="rId2" Type="http://schemas.openxmlformats.org/officeDocument/2006/relationships/notesSlide" Target="../notesSlides/notesSlide8.xml"/><Relationship Id="rId1" Type="http://schemas.openxmlformats.org/officeDocument/2006/relationships/slideLayout" Target="../slideLayouts/slideLayout236.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35.xml"/><Relationship Id="rId4" Type="http://schemas.openxmlformats.org/officeDocument/2006/relationships/image" Target="../media/image64.sv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8.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09.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3.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13.xml"/></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DB996-E7CC-0648-97B2-3D3135B17D2A}"/>
              </a:ext>
            </a:extLst>
          </p:cNvPr>
          <p:cNvSpPr>
            <a:spLocks noGrp="1"/>
          </p:cNvSpPr>
          <p:nvPr>
            <p:ph type="title"/>
          </p:nvPr>
        </p:nvSpPr>
        <p:spPr>
          <a:xfrm>
            <a:off x="910828" y="2179763"/>
            <a:ext cx="10796323" cy="2054670"/>
          </a:xfrm>
        </p:spPr>
        <p:txBody>
          <a:bodyPr/>
          <a:lstStyle/>
          <a:p>
            <a:r>
              <a:rPr lang="en-US" dirty="0"/>
              <a:t>Public service </a:t>
            </a:r>
            <a:br>
              <a:rPr lang="en-US" b="0" dirty="0">
                <a:solidFill>
                  <a:srgbClr val="FFFF00"/>
                </a:solidFill>
              </a:rPr>
            </a:br>
            <a:r>
              <a:rPr lang="en-US" b="0" dirty="0">
                <a:solidFill>
                  <a:srgbClr val="FFFF00"/>
                </a:solidFill>
              </a:rPr>
              <a:t>loan forgiveness (</a:t>
            </a:r>
            <a:r>
              <a:rPr lang="en-US" b="0" dirty="0" err="1">
                <a:solidFill>
                  <a:srgbClr val="FFFF00"/>
                </a:solidFill>
              </a:rPr>
              <a:t>pslf</a:t>
            </a:r>
            <a:r>
              <a:rPr lang="en-US" b="0" dirty="0">
                <a:solidFill>
                  <a:srgbClr val="FFFF00"/>
                </a:solidFill>
              </a:rPr>
              <a:t>) program</a:t>
            </a:r>
            <a:endParaRPr lang="en-US" b="0" baseline="30000" dirty="0">
              <a:solidFill>
                <a:srgbClr val="FFFF00"/>
              </a:solidFill>
            </a:endParaRPr>
          </a:p>
        </p:txBody>
      </p:sp>
      <p:sp>
        <p:nvSpPr>
          <p:cNvPr id="3" name="Slide Number Placeholder 2">
            <a:extLst>
              <a:ext uri="{FF2B5EF4-FFF2-40B4-BE49-F238E27FC236}">
                <a16:creationId xmlns:a16="http://schemas.microsoft.com/office/drawing/2014/main" id="{C4C0D19B-2FFF-AF47-9CC4-230178171B8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FFFFF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751" b="0" i="0" u="none" strike="noStrike" kern="1200" cap="none" spc="0" normalizeH="0" baseline="0" noProof="0">
              <a:ln>
                <a:noFill/>
              </a:ln>
              <a:solidFill>
                <a:srgbClr val="FFFF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703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7636" y="1258824"/>
            <a:ext cx="1173480" cy="0"/>
          </a:xfrm>
          <a:custGeom>
            <a:avLst/>
            <a:gdLst/>
            <a:ahLst/>
            <a:cxnLst/>
            <a:rect l="l" t="t" r="r" b="b"/>
            <a:pathLst>
              <a:path w="1173480">
                <a:moveTo>
                  <a:pt x="0" y="0"/>
                </a:moveTo>
                <a:lnTo>
                  <a:pt x="1173162" y="0"/>
                </a:lnTo>
              </a:path>
            </a:pathLst>
          </a:custGeom>
          <a:ln w="79375">
            <a:solidFill>
              <a:srgbClr val="3C9F1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10253471" y="259080"/>
            <a:ext cx="1560575" cy="216407"/>
          </a:xfrm>
          <a:prstGeom prst="rect">
            <a:avLst/>
          </a:prstGeom>
        </p:spPr>
      </p:pic>
      <p:sp>
        <p:nvSpPr>
          <p:cNvPr id="4" name="object 4"/>
          <p:cNvSpPr txBox="1">
            <a:spLocks noGrp="1"/>
          </p:cNvSpPr>
          <p:nvPr>
            <p:ph type="ctrTitle"/>
          </p:nvPr>
        </p:nvSpPr>
        <p:spPr>
          <a:xfrm>
            <a:off x="832426" y="93379"/>
            <a:ext cx="4509637" cy="996327"/>
          </a:xfrm>
          <a:prstGeom prst="rect">
            <a:avLst/>
          </a:prstGeom>
        </p:spPr>
        <p:txBody>
          <a:bodyPr vert="horz" wrap="square" lIns="0" tIns="377091" rIns="0" bIns="0" rtlCol="0">
            <a:spAutoFit/>
          </a:bodyPr>
          <a:lstStyle/>
          <a:p>
            <a:pPr marL="79375">
              <a:lnSpc>
                <a:spcPct val="100000"/>
              </a:lnSpc>
              <a:spcBef>
                <a:spcPts val="95"/>
              </a:spcBef>
            </a:pPr>
            <a:r>
              <a:rPr dirty="0"/>
              <a:t>PSLF</a:t>
            </a:r>
            <a:r>
              <a:rPr spc="100" dirty="0"/>
              <a:t> </a:t>
            </a:r>
            <a:r>
              <a:rPr lang="en-US" dirty="0"/>
              <a:t>HELP TOOL</a:t>
            </a:r>
            <a:endParaRPr spc="-20" dirty="0"/>
          </a:p>
        </p:txBody>
      </p:sp>
      <p:pic>
        <p:nvPicPr>
          <p:cNvPr id="5" name="object 5"/>
          <p:cNvPicPr/>
          <p:nvPr/>
        </p:nvPicPr>
        <p:blipFill>
          <a:blip r:embed="rId3" cstate="print"/>
          <a:stretch>
            <a:fillRect/>
          </a:stretch>
        </p:blipFill>
        <p:spPr>
          <a:xfrm>
            <a:off x="4431791" y="1147572"/>
            <a:ext cx="7275563" cy="5084063"/>
          </a:xfrm>
          <a:prstGeom prst="rect">
            <a:avLst/>
          </a:prstGeom>
        </p:spPr>
      </p:pic>
      <p:sp>
        <p:nvSpPr>
          <p:cNvPr id="6" name="object 6"/>
          <p:cNvSpPr txBox="1"/>
          <p:nvPr/>
        </p:nvSpPr>
        <p:spPr>
          <a:xfrm>
            <a:off x="768794" y="1868932"/>
            <a:ext cx="3235960" cy="33083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171716"/>
                </a:solidFill>
                <a:effectLst/>
                <a:uLnTx/>
                <a:uFillTx/>
                <a:latin typeface="Arial"/>
                <a:cs typeface="Arial"/>
              </a:rPr>
              <a:t>URL:</a:t>
            </a:r>
            <a:r>
              <a:rPr kumimoji="0" sz="2000" b="0" i="0" u="none" strike="noStrike" kern="0" cap="none" spc="-80" normalizeH="0" baseline="0" noProof="0" dirty="0">
                <a:ln>
                  <a:noFill/>
                </a:ln>
                <a:solidFill>
                  <a:srgbClr val="171716"/>
                </a:solidFill>
                <a:effectLst/>
                <a:uLnTx/>
                <a:uFillTx/>
                <a:latin typeface="Arial"/>
                <a:cs typeface="Arial"/>
              </a:rPr>
              <a:t> </a:t>
            </a:r>
            <a:r>
              <a:rPr kumimoji="0" sz="2000" b="1" i="0" u="none" strike="noStrike" kern="0" cap="none" spc="-10" normalizeH="0" baseline="0" noProof="0" dirty="0">
                <a:ln>
                  <a:noFill/>
                </a:ln>
                <a:solidFill>
                  <a:srgbClr val="2079A7"/>
                </a:solidFill>
                <a:effectLst/>
                <a:uLnTx/>
                <a:uFillTx/>
                <a:latin typeface="Arial"/>
                <a:cs typeface="Arial"/>
              </a:rPr>
              <a:t>StudentAid.gov/PSLF</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11694449" y="6344797"/>
            <a:ext cx="126364" cy="132715"/>
          </a:xfrm>
          <a:prstGeom prst="rect">
            <a:avLst/>
          </a:prstGeom>
        </p:spPr>
        <p:txBody>
          <a:bodyPr vert="horz" wrap="square" lIns="0" tIns="4445" rIns="0" bIns="0" rtlCol="0">
            <a:spAutoFit/>
          </a:bodyPr>
          <a:lstStyle/>
          <a:p>
            <a:pPr marL="12700" marR="0" lvl="0" indent="0" defTabSz="914400" eaLnBrk="1" fontAlgn="auto" latinLnBrk="0" hangingPunct="1">
              <a:lnSpc>
                <a:spcPct val="100000"/>
              </a:lnSpc>
              <a:spcBef>
                <a:spcPts val="35"/>
              </a:spcBef>
              <a:spcAft>
                <a:spcPts val="0"/>
              </a:spcAft>
              <a:buClrTx/>
              <a:buSzTx/>
              <a:buFontTx/>
              <a:buNone/>
              <a:tabLst/>
              <a:defRPr/>
            </a:pPr>
            <a:r>
              <a:rPr kumimoji="0" sz="750" b="0" i="0" u="none" strike="noStrike" kern="0" cap="none" spc="-25" normalizeH="0" baseline="0" noProof="0" dirty="0">
                <a:ln>
                  <a:noFill/>
                </a:ln>
                <a:solidFill>
                  <a:srgbClr val="898989"/>
                </a:solidFill>
                <a:effectLst/>
                <a:uLnTx/>
                <a:uFillTx/>
                <a:latin typeface="Arial"/>
                <a:cs typeface="Arial"/>
              </a:rPr>
              <a:t>24</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7636" y="1258824"/>
            <a:ext cx="1172845" cy="0"/>
          </a:xfrm>
          <a:custGeom>
            <a:avLst/>
            <a:gdLst/>
            <a:ahLst/>
            <a:cxnLst/>
            <a:rect l="l" t="t" r="r" b="b"/>
            <a:pathLst>
              <a:path w="1172845">
                <a:moveTo>
                  <a:pt x="0" y="0"/>
                </a:moveTo>
                <a:lnTo>
                  <a:pt x="1172311" y="0"/>
                </a:lnTo>
              </a:path>
            </a:pathLst>
          </a:custGeom>
          <a:ln w="79375">
            <a:solidFill>
              <a:srgbClr val="BD4A4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10264152" y="269348"/>
            <a:ext cx="1548752" cy="205382"/>
          </a:xfrm>
          <a:prstGeom prst="rect">
            <a:avLst/>
          </a:prstGeom>
        </p:spPr>
      </p:pic>
      <p:sp>
        <p:nvSpPr>
          <p:cNvPr id="4" name="object 4"/>
          <p:cNvSpPr txBox="1">
            <a:spLocks noGrp="1"/>
          </p:cNvSpPr>
          <p:nvPr>
            <p:ph type="title"/>
          </p:nvPr>
        </p:nvSpPr>
        <p:spPr>
          <a:prstGeom prst="rect">
            <a:avLst/>
          </a:prstGeom>
        </p:spPr>
        <p:txBody>
          <a:bodyPr vert="horz" wrap="square" lIns="0" tIns="362856" rIns="0" bIns="0" rtlCol="0">
            <a:spAutoFit/>
          </a:bodyPr>
          <a:lstStyle/>
          <a:p>
            <a:pPr marL="100965">
              <a:lnSpc>
                <a:spcPct val="100000"/>
              </a:lnSpc>
              <a:spcBef>
                <a:spcPts val="95"/>
              </a:spcBef>
            </a:pPr>
            <a:r>
              <a:rPr dirty="0"/>
              <a:t>PSLF</a:t>
            </a:r>
            <a:r>
              <a:rPr spc="-85" dirty="0"/>
              <a:t> </a:t>
            </a:r>
            <a:r>
              <a:rPr dirty="0"/>
              <a:t>Help</a:t>
            </a:r>
            <a:r>
              <a:rPr spc="-85" dirty="0"/>
              <a:t> </a:t>
            </a:r>
            <a:r>
              <a:rPr spc="-20" dirty="0"/>
              <a:t>Tool</a:t>
            </a:r>
          </a:p>
        </p:txBody>
      </p:sp>
      <p:sp>
        <p:nvSpPr>
          <p:cNvPr id="5" name="object 5"/>
          <p:cNvSpPr txBox="1">
            <a:spLocks noGrp="1"/>
          </p:cNvSpPr>
          <p:nvPr>
            <p:ph sz="half" idx="3"/>
          </p:nvPr>
        </p:nvSpPr>
        <p:spPr>
          <a:prstGeom prst="rect">
            <a:avLst/>
          </a:prstGeom>
        </p:spPr>
        <p:txBody>
          <a:bodyPr vert="horz" wrap="square" lIns="0" tIns="13335" rIns="0" bIns="0" rtlCol="0">
            <a:spAutoFit/>
          </a:bodyPr>
          <a:lstStyle/>
          <a:p>
            <a:pPr marL="12700">
              <a:lnSpc>
                <a:spcPct val="100000"/>
              </a:lnSpc>
              <a:spcBef>
                <a:spcPts val="105"/>
              </a:spcBef>
            </a:pPr>
            <a:r>
              <a:rPr spc="-10" dirty="0"/>
              <a:t>SECTIONS</a:t>
            </a:r>
            <a:r>
              <a:rPr spc="-40" dirty="0"/>
              <a:t> </a:t>
            </a:r>
            <a:r>
              <a:rPr spc="-10" dirty="0"/>
              <a:t>OF</a:t>
            </a:r>
            <a:r>
              <a:rPr spc="-55" dirty="0"/>
              <a:t> </a:t>
            </a:r>
            <a:r>
              <a:rPr dirty="0"/>
              <a:t>THE</a:t>
            </a:r>
            <a:r>
              <a:rPr spc="-25" dirty="0"/>
              <a:t> </a:t>
            </a:r>
            <a:r>
              <a:rPr dirty="0"/>
              <a:t>HELP</a:t>
            </a:r>
            <a:r>
              <a:rPr spc="-45" dirty="0"/>
              <a:t> </a:t>
            </a:r>
            <a:r>
              <a:rPr spc="-20" dirty="0"/>
              <a:t>TOOL</a:t>
            </a:r>
          </a:p>
          <a:p>
            <a:pPr marL="803275" marR="62230">
              <a:lnSpc>
                <a:spcPts val="6859"/>
              </a:lnSpc>
              <a:spcBef>
                <a:spcPts val="310"/>
              </a:spcBef>
            </a:pPr>
            <a:r>
              <a:rPr b="0" dirty="0">
                <a:latin typeface="Cambria"/>
                <a:cs typeface="Cambria"/>
              </a:rPr>
              <a:t>Employment</a:t>
            </a:r>
            <a:r>
              <a:rPr b="0" spc="-90" dirty="0">
                <a:latin typeface="Cambria"/>
                <a:cs typeface="Cambria"/>
              </a:rPr>
              <a:t> </a:t>
            </a:r>
            <a:r>
              <a:rPr b="0" spc="-10" dirty="0">
                <a:latin typeface="Cambria"/>
                <a:cs typeface="Cambria"/>
              </a:rPr>
              <a:t>History </a:t>
            </a:r>
            <a:r>
              <a:rPr b="0" dirty="0">
                <a:latin typeface="Cambria"/>
                <a:cs typeface="Cambria"/>
              </a:rPr>
              <a:t>Loan</a:t>
            </a:r>
            <a:r>
              <a:rPr b="0" spc="-30" dirty="0">
                <a:latin typeface="Cambria"/>
                <a:cs typeface="Cambria"/>
              </a:rPr>
              <a:t> </a:t>
            </a:r>
            <a:r>
              <a:rPr b="0" spc="-20" dirty="0">
                <a:latin typeface="Cambria"/>
                <a:cs typeface="Cambria"/>
              </a:rPr>
              <a:t>Tips</a:t>
            </a:r>
          </a:p>
          <a:p>
            <a:pPr marL="803275" marR="5080">
              <a:lnSpc>
                <a:spcPts val="6530"/>
              </a:lnSpc>
              <a:spcBef>
                <a:spcPts val="600"/>
              </a:spcBef>
            </a:pPr>
            <a:r>
              <a:rPr b="0" dirty="0">
                <a:latin typeface="Cambria"/>
                <a:cs typeface="Cambria"/>
              </a:rPr>
              <a:t>Application</a:t>
            </a:r>
            <a:r>
              <a:rPr b="0" spc="-65" dirty="0">
                <a:latin typeface="Cambria"/>
                <a:cs typeface="Cambria"/>
              </a:rPr>
              <a:t> </a:t>
            </a:r>
            <a:r>
              <a:rPr b="0" spc="-10" dirty="0">
                <a:latin typeface="Cambria"/>
                <a:cs typeface="Cambria"/>
              </a:rPr>
              <a:t>Details </a:t>
            </a:r>
            <a:r>
              <a:rPr b="0" dirty="0">
                <a:latin typeface="Cambria"/>
                <a:cs typeface="Cambria"/>
              </a:rPr>
              <a:t>Personal</a:t>
            </a:r>
            <a:r>
              <a:rPr b="0" spc="-90" dirty="0">
                <a:latin typeface="Cambria"/>
                <a:cs typeface="Cambria"/>
              </a:rPr>
              <a:t> </a:t>
            </a:r>
            <a:r>
              <a:rPr b="0" spc="-10" dirty="0">
                <a:latin typeface="Cambria"/>
                <a:cs typeface="Cambria"/>
              </a:rPr>
              <a:t>Information</a:t>
            </a:r>
          </a:p>
          <a:p>
            <a:pPr>
              <a:lnSpc>
                <a:spcPct val="100000"/>
              </a:lnSpc>
              <a:spcBef>
                <a:spcPts val="40"/>
              </a:spcBef>
            </a:pPr>
            <a:endParaRPr sz="3000">
              <a:latin typeface="Cambria"/>
              <a:cs typeface="Cambria"/>
            </a:endParaRPr>
          </a:p>
          <a:p>
            <a:pPr marL="803275">
              <a:lnSpc>
                <a:spcPct val="100000"/>
              </a:lnSpc>
            </a:pPr>
            <a:r>
              <a:rPr b="0" dirty="0">
                <a:latin typeface="Cambria"/>
                <a:cs typeface="Cambria"/>
              </a:rPr>
              <a:t>Review</a:t>
            </a:r>
            <a:r>
              <a:rPr b="0" spc="-60" dirty="0">
                <a:latin typeface="Cambria"/>
                <a:cs typeface="Cambria"/>
              </a:rPr>
              <a:t> </a:t>
            </a:r>
            <a:r>
              <a:rPr b="0" dirty="0">
                <a:latin typeface="Cambria"/>
                <a:cs typeface="Cambria"/>
              </a:rPr>
              <a:t>&amp;</a:t>
            </a:r>
            <a:r>
              <a:rPr b="0" spc="-50" dirty="0">
                <a:latin typeface="Cambria"/>
                <a:cs typeface="Cambria"/>
              </a:rPr>
              <a:t> </a:t>
            </a:r>
            <a:r>
              <a:rPr b="0" spc="-20" dirty="0">
                <a:latin typeface="Cambria"/>
                <a:cs typeface="Cambria"/>
              </a:rPr>
              <a:t>Save</a:t>
            </a:r>
          </a:p>
        </p:txBody>
      </p:sp>
      <p:sp>
        <p:nvSpPr>
          <p:cNvPr id="6" name="object 6"/>
          <p:cNvSpPr/>
          <p:nvPr/>
        </p:nvSpPr>
        <p:spPr>
          <a:xfrm>
            <a:off x="6096000" y="2159507"/>
            <a:ext cx="0" cy="4330700"/>
          </a:xfrm>
          <a:custGeom>
            <a:avLst/>
            <a:gdLst/>
            <a:ahLst/>
            <a:cxnLst/>
            <a:rect l="l" t="t" r="r" b="b"/>
            <a:pathLst>
              <a:path h="4330700">
                <a:moveTo>
                  <a:pt x="0" y="0"/>
                </a:moveTo>
                <a:lnTo>
                  <a:pt x="0" y="4330700"/>
                </a:lnTo>
              </a:path>
            </a:pathLst>
          </a:custGeom>
          <a:ln w="9525">
            <a:solidFill>
              <a:srgbClr val="497DB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txBox="1"/>
          <p:nvPr/>
        </p:nvSpPr>
        <p:spPr>
          <a:xfrm>
            <a:off x="994182" y="1748157"/>
            <a:ext cx="3063875"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0" i="0" u="sng" strike="noStrike" kern="0" cap="none" spc="-10" normalizeH="0" baseline="0" noProof="0" dirty="0">
                <a:ln>
                  <a:noFill/>
                </a:ln>
                <a:solidFill>
                  <a:srgbClr val="2079A7"/>
                </a:solidFill>
                <a:effectLst/>
                <a:uLnTx/>
                <a:uFill>
                  <a:solidFill>
                    <a:srgbClr val="2079A7"/>
                  </a:solidFill>
                </a:uFill>
                <a:latin typeface="Cambria"/>
                <a:cs typeface="Cambria"/>
                <a:hlinkClick r:id="rId3"/>
              </a:rPr>
              <a:t>StudentAid.gov/pslf</a:t>
            </a:r>
            <a:endParaRPr kumimoji="0" sz="2800" b="0" i="0" u="none" strike="noStrike" kern="0" cap="none" spc="0" normalizeH="0" baseline="0" noProof="0">
              <a:ln>
                <a:noFill/>
              </a:ln>
              <a:solidFill>
                <a:sysClr val="windowText" lastClr="000000"/>
              </a:solidFill>
              <a:effectLst/>
              <a:uLnTx/>
              <a:uFillTx/>
              <a:latin typeface="Cambria"/>
              <a:cs typeface="Cambria"/>
            </a:endParaRPr>
          </a:p>
        </p:txBody>
      </p:sp>
      <p:sp>
        <p:nvSpPr>
          <p:cNvPr id="8" name="object 8"/>
          <p:cNvSpPr txBox="1"/>
          <p:nvPr/>
        </p:nvSpPr>
        <p:spPr>
          <a:xfrm>
            <a:off x="899871" y="3150613"/>
            <a:ext cx="4794885" cy="213487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Narrow"/>
                <a:cs typeface="Arial Narrow"/>
              </a:rPr>
              <a:t>WHAT</a:t>
            </a:r>
            <a:r>
              <a:rPr kumimoji="0" sz="2000" b="1" i="0" u="none" strike="noStrike" kern="0" cap="none" spc="-30" normalizeH="0" baseline="0" noProof="0" dirty="0">
                <a:ln>
                  <a:noFill/>
                </a:ln>
                <a:solidFill>
                  <a:sysClr val="windowText" lastClr="000000"/>
                </a:solidFill>
                <a:effectLst/>
                <a:uLnTx/>
                <a:uFillTx/>
                <a:latin typeface="Arial Narrow"/>
                <a:cs typeface="Arial Narrow"/>
              </a:rPr>
              <a:t> </a:t>
            </a:r>
            <a:r>
              <a:rPr kumimoji="0" sz="2000" b="1" i="0" u="none" strike="noStrike" kern="0" cap="none" spc="0" normalizeH="0" baseline="0" noProof="0" dirty="0">
                <a:ln>
                  <a:noFill/>
                </a:ln>
                <a:solidFill>
                  <a:sysClr val="windowText" lastClr="000000"/>
                </a:solidFill>
                <a:effectLst/>
                <a:uLnTx/>
                <a:uFillTx/>
                <a:latin typeface="Arial Narrow"/>
                <a:cs typeface="Arial Narrow"/>
              </a:rPr>
              <a:t>YOU</a:t>
            </a:r>
            <a:r>
              <a:rPr kumimoji="0" sz="2000" b="1" i="0" u="none" strike="noStrike" kern="0" cap="none" spc="-30" normalizeH="0" baseline="0" noProof="0" dirty="0">
                <a:ln>
                  <a:noFill/>
                </a:ln>
                <a:solidFill>
                  <a:sysClr val="windowText" lastClr="000000"/>
                </a:solidFill>
                <a:effectLst/>
                <a:uLnTx/>
                <a:uFillTx/>
                <a:latin typeface="Arial Narrow"/>
                <a:cs typeface="Arial Narrow"/>
              </a:rPr>
              <a:t> </a:t>
            </a:r>
            <a:r>
              <a:rPr kumimoji="0" sz="2000" b="1" i="0" u="none" strike="noStrike" kern="0" cap="none" spc="-20" normalizeH="0" baseline="0" noProof="0" dirty="0">
                <a:ln>
                  <a:noFill/>
                </a:ln>
                <a:solidFill>
                  <a:sysClr val="windowText" lastClr="000000"/>
                </a:solidFill>
                <a:effectLst/>
                <a:uLnTx/>
                <a:uFillTx/>
                <a:latin typeface="Arial Narrow"/>
                <a:cs typeface="Arial Narrow"/>
              </a:rPr>
              <a:t>NEED</a:t>
            </a:r>
            <a:endParaRPr kumimoji="0" sz="2000" b="0" i="0" u="none" strike="noStrike" kern="0" cap="none" spc="0" normalizeH="0" baseline="0" noProof="0">
              <a:ln>
                <a:noFill/>
              </a:ln>
              <a:solidFill>
                <a:sysClr val="windowText" lastClr="000000"/>
              </a:solidFill>
              <a:effectLst/>
              <a:uLnTx/>
              <a:uFillTx/>
              <a:latin typeface="Arial Narrow"/>
              <a:cs typeface="Arial Narrow"/>
            </a:endParaRPr>
          </a:p>
          <a:p>
            <a:pPr marL="829310" marR="0" lvl="0" indent="0" defTabSz="914400" eaLnBrk="1" fontAlgn="auto" latinLnBrk="0" hangingPunct="1">
              <a:lnSpc>
                <a:spcPct val="100000"/>
              </a:lnSpc>
              <a:spcBef>
                <a:spcPts val="2260"/>
              </a:spcBef>
              <a:spcAft>
                <a:spcPts val="0"/>
              </a:spcAft>
              <a:buClrTx/>
              <a:buSzTx/>
              <a:buFontTx/>
              <a:buNone/>
              <a:tabLst/>
              <a:defRPr/>
            </a:pPr>
            <a:r>
              <a:rPr kumimoji="0" sz="2000" b="0" i="0" u="none" strike="noStrike" kern="0" cap="none" spc="-30" normalizeH="0" baseline="0" noProof="0" dirty="0">
                <a:ln>
                  <a:noFill/>
                </a:ln>
                <a:solidFill>
                  <a:sysClr val="windowText" lastClr="000000"/>
                </a:solidFill>
                <a:effectLst/>
                <a:uLnTx/>
                <a:uFillTx/>
                <a:latin typeface="Cambria"/>
                <a:cs typeface="Cambria"/>
              </a:rPr>
              <a:t>Your </a:t>
            </a:r>
            <a:r>
              <a:rPr kumimoji="0" sz="2000" b="0" i="0" u="none" strike="noStrike" kern="0" cap="none" spc="0" normalizeH="0" baseline="0" noProof="0" dirty="0">
                <a:ln>
                  <a:noFill/>
                </a:ln>
                <a:solidFill>
                  <a:sysClr val="windowText" lastClr="000000"/>
                </a:solidFill>
                <a:effectLst/>
                <a:uLnTx/>
                <a:uFillTx/>
                <a:latin typeface="Cambria"/>
                <a:cs typeface="Cambria"/>
              </a:rPr>
              <a:t>FSA</a:t>
            </a:r>
            <a:r>
              <a:rPr kumimoji="0" sz="2000" b="0" i="0" u="none" strike="noStrike" kern="0" cap="none" spc="-40" normalizeH="0" baseline="0" noProof="0" dirty="0">
                <a:ln>
                  <a:noFill/>
                </a:ln>
                <a:solidFill>
                  <a:sysClr val="windowText" lastClr="000000"/>
                </a:solidFill>
                <a:effectLst/>
                <a:uLnTx/>
                <a:uFillTx/>
                <a:latin typeface="Cambria"/>
                <a:cs typeface="Cambria"/>
              </a:rPr>
              <a:t> </a:t>
            </a:r>
            <a:r>
              <a:rPr kumimoji="0" sz="2000" b="0" i="0" u="none" strike="noStrike" kern="0" cap="none" spc="0" normalizeH="0" baseline="0" noProof="0" dirty="0">
                <a:ln>
                  <a:noFill/>
                </a:ln>
                <a:solidFill>
                  <a:sysClr val="windowText" lastClr="000000"/>
                </a:solidFill>
                <a:effectLst/>
                <a:uLnTx/>
                <a:uFillTx/>
                <a:latin typeface="Cambria"/>
                <a:cs typeface="Cambria"/>
              </a:rPr>
              <a:t>ID</a:t>
            </a:r>
            <a:r>
              <a:rPr kumimoji="0" sz="2000" b="0" i="0" u="none" strike="noStrike" kern="0" cap="none" spc="-20" normalizeH="0" baseline="0" noProof="0" dirty="0">
                <a:ln>
                  <a:noFill/>
                </a:ln>
                <a:solidFill>
                  <a:sysClr val="windowText" lastClr="000000"/>
                </a:solidFill>
                <a:effectLst/>
                <a:uLnTx/>
                <a:uFillTx/>
                <a:latin typeface="Cambria"/>
                <a:cs typeface="Cambria"/>
              </a:rPr>
              <a:t> </a:t>
            </a:r>
            <a:r>
              <a:rPr kumimoji="0" sz="2000" b="0" i="0" u="none" strike="noStrike" kern="0" cap="none" spc="0" normalizeH="0" baseline="0" noProof="0" dirty="0">
                <a:ln>
                  <a:noFill/>
                </a:ln>
                <a:solidFill>
                  <a:sysClr val="windowText" lastClr="000000"/>
                </a:solidFill>
                <a:effectLst/>
                <a:uLnTx/>
                <a:uFillTx/>
                <a:latin typeface="Cambria"/>
                <a:cs typeface="Cambria"/>
              </a:rPr>
              <a:t>to</a:t>
            </a:r>
            <a:r>
              <a:rPr kumimoji="0" sz="2000" b="0" i="0" u="none" strike="noStrike" kern="0" cap="none" spc="-45" normalizeH="0" baseline="0" noProof="0" dirty="0">
                <a:ln>
                  <a:noFill/>
                </a:ln>
                <a:solidFill>
                  <a:sysClr val="windowText" lastClr="000000"/>
                </a:solidFill>
                <a:effectLst/>
                <a:uLnTx/>
                <a:uFillTx/>
                <a:latin typeface="Cambria"/>
                <a:cs typeface="Cambria"/>
              </a:rPr>
              <a:t> </a:t>
            </a:r>
            <a:r>
              <a:rPr kumimoji="0" sz="2000" b="0" i="0" u="none" strike="noStrike" kern="0" cap="none" spc="-10" normalizeH="0" baseline="0" noProof="0" dirty="0">
                <a:ln>
                  <a:noFill/>
                </a:ln>
                <a:solidFill>
                  <a:sysClr val="windowText" lastClr="000000"/>
                </a:solidFill>
                <a:effectLst/>
                <a:uLnTx/>
                <a:uFillTx/>
                <a:latin typeface="Cambria"/>
                <a:cs typeface="Cambria"/>
              </a:rPr>
              <a:t>Log-</a:t>
            </a:r>
            <a:r>
              <a:rPr kumimoji="0" sz="2000" b="0" i="0" u="none" strike="noStrike" kern="0" cap="none" spc="-25" normalizeH="0" baseline="0" noProof="0" dirty="0">
                <a:ln>
                  <a:noFill/>
                </a:ln>
                <a:solidFill>
                  <a:sysClr val="windowText" lastClr="000000"/>
                </a:solidFill>
                <a:effectLst/>
                <a:uLnTx/>
                <a:uFillTx/>
                <a:latin typeface="Cambria"/>
                <a:cs typeface="Cambria"/>
              </a:rPr>
              <a:t>In</a:t>
            </a:r>
            <a:endParaRPr kumimoji="0" sz="2000" b="0" i="0" u="none" strike="noStrike" kern="0" cap="none" spc="0" normalizeH="0" baseline="0" noProof="0">
              <a:ln>
                <a:noFill/>
              </a:ln>
              <a:solidFill>
                <a:sysClr val="windowText" lastClr="000000"/>
              </a:solidFill>
              <a:effectLst/>
              <a:uLnTx/>
              <a:uFillTx/>
              <a:latin typeface="Cambria"/>
              <a:cs typeface="Cambria"/>
            </a:endParaRPr>
          </a:p>
          <a:p>
            <a:pPr marL="0" marR="0" lvl="0" indent="0" defTabSz="914400" eaLnBrk="1" fontAlgn="auto" latinLnBrk="0" hangingPunct="1">
              <a:lnSpc>
                <a:spcPct val="100000"/>
              </a:lnSpc>
              <a:spcBef>
                <a:spcPts val="45"/>
              </a:spcBef>
              <a:spcAft>
                <a:spcPts val="0"/>
              </a:spcAft>
              <a:buClrTx/>
              <a:buSzTx/>
              <a:buFontTx/>
              <a:buNone/>
              <a:tabLst/>
              <a:defRPr/>
            </a:pPr>
            <a:endParaRPr kumimoji="0" sz="2900" b="0" i="0" u="none" strike="noStrike" kern="0" cap="none" spc="0" normalizeH="0" baseline="0" noProof="0">
              <a:ln>
                <a:noFill/>
              </a:ln>
              <a:solidFill>
                <a:sysClr val="windowText" lastClr="000000"/>
              </a:solidFill>
              <a:effectLst/>
              <a:uLnTx/>
              <a:uFillTx/>
              <a:latin typeface="Cambria"/>
              <a:cs typeface="Cambria"/>
            </a:endParaRPr>
          </a:p>
          <a:p>
            <a:pPr marL="829310" marR="5080" lvl="0" indent="0" defTabSz="914400" eaLnBrk="1" fontAlgn="auto" latinLnBrk="0" hangingPunct="1">
              <a:lnSpc>
                <a:spcPct val="133700"/>
              </a:lnSpc>
              <a:spcBef>
                <a:spcPts val="0"/>
              </a:spcBef>
              <a:spcAft>
                <a:spcPts val="0"/>
              </a:spcAft>
              <a:buClrTx/>
              <a:buSzTx/>
              <a:buFontTx/>
              <a:buNone/>
              <a:tabLst/>
              <a:defRPr/>
            </a:pPr>
            <a:r>
              <a:rPr kumimoji="0" sz="1900" b="0" i="0" u="none" strike="noStrike" kern="0" cap="none" spc="-10" normalizeH="0" baseline="0" noProof="0" dirty="0">
                <a:ln>
                  <a:noFill/>
                </a:ln>
                <a:solidFill>
                  <a:sysClr val="windowText" lastClr="000000"/>
                </a:solidFill>
                <a:effectLst/>
                <a:uLnTx/>
                <a:uFillTx/>
                <a:latin typeface="Cambria"/>
                <a:cs typeface="Cambria"/>
              </a:rPr>
              <a:t>Employer</a:t>
            </a:r>
            <a:r>
              <a:rPr kumimoji="0" sz="1900" b="0" i="0" u="none" strike="noStrike" kern="0" cap="none" spc="-65" normalizeH="0" baseline="0" noProof="0" dirty="0">
                <a:ln>
                  <a:noFill/>
                </a:ln>
                <a:solidFill>
                  <a:sysClr val="windowText" lastClr="000000"/>
                </a:solidFill>
                <a:effectLst/>
                <a:uLnTx/>
                <a:uFillTx/>
                <a:latin typeface="Cambria"/>
                <a:cs typeface="Cambria"/>
              </a:rPr>
              <a:t> </a:t>
            </a:r>
            <a:r>
              <a:rPr kumimoji="0" sz="1900" b="0" i="0" u="none" strike="noStrike" kern="0" cap="none" spc="-10" normalizeH="0" baseline="0" noProof="0" dirty="0">
                <a:ln>
                  <a:noFill/>
                </a:ln>
                <a:solidFill>
                  <a:sysClr val="windowText" lastClr="000000"/>
                </a:solidFill>
                <a:effectLst/>
                <a:uLnTx/>
                <a:uFillTx/>
                <a:latin typeface="Cambria"/>
                <a:cs typeface="Cambria"/>
              </a:rPr>
              <a:t>Identification</a:t>
            </a:r>
            <a:r>
              <a:rPr kumimoji="0" sz="1900" b="0" i="0" u="none" strike="noStrike" kern="0" cap="none" spc="-65" normalizeH="0" baseline="0" noProof="0" dirty="0">
                <a:ln>
                  <a:noFill/>
                </a:ln>
                <a:solidFill>
                  <a:sysClr val="windowText" lastClr="000000"/>
                </a:solidFill>
                <a:effectLst/>
                <a:uLnTx/>
                <a:uFillTx/>
                <a:latin typeface="Cambria"/>
                <a:cs typeface="Cambria"/>
              </a:rPr>
              <a:t> </a:t>
            </a:r>
            <a:r>
              <a:rPr kumimoji="0" sz="1900" b="0" i="0" u="none" strike="noStrike" kern="0" cap="none" spc="0" normalizeH="0" baseline="0" noProof="0" dirty="0">
                <a:ln>
                  <a:noFill/>
                </a:ln>
                <a:solidFill>
                  <a:sysClr val="windowText" lastClr="000000"/>
                </a:solidFill>
                <a:effectLst/>
                <a:uLnTx/>
                <a:uFillTx/>
                <a:latin typeface="Cambria"/>
                <a:cs typeface="Cambria"/>
              </a:rPr>
              <a:t>Number</a:t>
            </a:r>
            <a:r>
              <a:rPr kumimoji="0" sz="1900" b="0" i="0" u="none" strike="noStrike" kern="0" cap="none" spc="-55" normalizeH="0" baseline="0" noProof="0" dirty="0">
                <a:ln>
                  <a:noFill/>
                </a:ln>
                <a:solidFill>
                  <a:sysClr val="windowText" lastClr="000000"/>
                </a:solidFill>
                <a:effectLst/>
                <a:uLnTx/>
                <a:uFillTx/>
                <a:latin typeface="Cambria"/>
                <a:cs typeface="Cambria"/>
              </a:rPr>
              <a:t> </a:t>
            </a:r>
            <a:r>
              <a:rPr kumimoji="0" sz="1900" b="0" i="0" u="none" strike="noStrike" kern="0" cap="none" spc="-10" normalizeH="0" baseline="0" noProof="0" dirty="0">
                <a:ln>
                  <a:noFill/>
                </a:ln>
                <a:solidFill>
                  <a:sysClr val="windowText" lastClr="000000"/>
                </a:solidFill>
                <a:effectLst/>
                <a:uLnTx/>
                <a:uFillTx/>
                <a:latin typeface="Cambria"/>
                <a:cs typeface="Cambria"/>
              </a:rPr>
              <a:t>(EIN) </a:t>
            </a:r>
            <a:r>
              <a:rPr kumimoji="0" sz="1900" b="0" i="0" u="none" strike="noStrike" kern="0" cap="none" spc="0" normalizeH="0" baseline="0" noProof="0" dirty="0">
                <a:ln>
                  <a:noFill/>
                </a:ln>
                <a:solidFill>
                  <a:sysClr val="windowText" lastClr="000000"/>
                </a:solidFill>
                <a:effectLst/>
                <a:uLnTx/>
                <a:uFillTx/>
                <a:latin typeface="Cambria"/>
                <a:cs typeface="Cambria"/>
              </a:rPr>
              <a:t>Or</a:t>
            </a:r>
            <a:r>
              <a:rPr kumimoji="0" sz="1900" b="0" i="0" u="none" strike="noStrike" kern="0" cap="none" spc="-70" normalizeH="0" baseline="0" noProof="0" dirty="0">
                <a:ln>
                  <a:noFill/>
                </a:ln>
                <a:solidFill>
                  <a:sysClr val="windowText" lastClr="000000"/>
                </a:solidFill>
                <a:effectLst/>
                <a:uLnTx/>
                <a:uFillTx/>
                <a:latin typeface="Cambria"/>
                <a:cs typeface="Cambria"/>
              </a:rPr>
              <a:t> </a:t>
            </a:r>
            <a:r>
              <a:rPr kumimoji="0" sz="1900" b="0" i="0" u="none" strike="noStrike" kern="0" cap="none" spc="0" normalizeH="0" baseline="0" noProof="0" dirty="0">
                <a:ln>
                  <a:noFill/>
                </a:ln>
                <a:solidFill>
                  <a:sysClr val="windowText" lastClr="000000"/>
                </a:solidFill>
                <a:effectLst/>
                <a:uLnTx/>
                <a:uFillTx/>
                <a:latin typeface="Cambria"/>
                <a:cs typeface="Cambria"/>
              </a:rPr>
              <a:t>recent</a:t>
            </a:r>
            <a:r>
              <a:rPr kumimoji="0" sz="1900" b="0" i="0" u="none" strike="noStrike" kern="0" cap="none" spc="-65" normalizeH="0" baseline="0" noProof="0" dirty="0">
                <a:ln>
                  <a:noFill/>
                </a:ln>
                <a:solidFill>
                  <a:sysClr val="windowText" lastClr="000000"/>
                </a:solidFill>
                <a:effectLst/>
                <a:uLnTx/>
                <a:uFillTx/>
                <a:latin typeface="Cambria"/>
                <a:cs typeface="Cambria"/>
              </a:rPr>
              <a:t> </a:t>
            </a:r>
            <a:r>
              <a:rPr kumimoji="0" sz="1900" b="0" i="0" u="none" strike="noStrike" kern="0" cap="none" spc="-10" normalizeH="0" baseline="0" noProof="0" dirty="0">
                <a:ln>
                  <a:noFill/>
                </a:ln>
                <a:solidFill>
                  <a:sysClr val="windowText" lastClr="000000"/>
                </a:solidFill>
                <a:effectLst/>
                <a:uLnTx/>
                <a:uFillTx/>
                <a:latin typeface="Cambria"/>
                <a:cs typeface="Cambria"/>
              </a:rPr>
              <a:t>Employer</a:t>
            </a:r>
            <a:r>
              <a:rPr kumimoji="0" sz="1900" b="0" i="0" u="none" strike="noStrike" kern="0" cap="none" spc="-60" normalizeH="0" baseline="0" noProof="0" dirty="0">
                <a:ln>
                  <a:noFill/>
                </a:ln>
                <a:solidFill>
                  <a:sysClr val="windowText" lastClr="000000"/>
                </a:solidFill>
                <a:effectLst/>
                <a:uLnTx/>
                <a:uFillTx/>
                <a:latin typeface="Cambria"/>
                <a:cs typeface="Cambria"/>
              </a:rPr>
              <a:t> </a:t>
            </a:r>
            <a:r>
              <a:rPr kumimoji="0" sz="1900" b="0" i="0" u="none" strike="noStrike" kern="0" cap="none" spc="-20" normalizeH="0" baseline="0" noProof="0" dirty="0">
                <a:ln>
                  <a:noFill/>
                </a:ln>
                <a:solidFill>
                  <a:sysClr val="windowText" lastClr="000000"/>
                </a:solidFill>
                <a:effectLst/>
                <a:uLnTx/>
                <a:uFillTx/>
                <a:latin typeface="Cambria"/>
                <a:cs typeface="Cambria"/>
              </a:rPr>
              <a:t>W-</a:t>
            </a:r>
            <a:r>
              <a:rPr kumimoji="0" sz="1900" b="0" i="0" u="none" strike="noStrike" kern="0" cap="none" spc="-50" normalizeH="0" baseline="0" noProof="0" dirty="0">
                <a:ln>
                  <a:noFill/>
                </a:ln>
                <a:solidFill>
                  <a:sysClr val="windowText" lastClr="000000"/>
                </a:solidFill>
                <a:effectLst/>
                <a:uLnTx/>
                <a:uFillTx/>
                <a:latin typeface="Cambria"/>
                <a:cs typeface="Cambria"/>
              </a:rPr>
              <a:t>2</a:t>
            </a:r>
            <a:endParaRPr kumimoji="0" sz="1900" b="0" i="0" u="none" strike="noStrike" kern="0" cap="none" spc="0" normalizeH="0" baseline="0" noProof="0">
              <a:ln>
                <a:noFill/>
              </a:ln>
              <a:solidFill>
                <a:sysClr val="windowText" lastClr="000000"/>
              </a:solidFill>
              <a:effectLst/>
              <a:uLnTx/>
              <a:uFillTx/>
              <a:latin typeface="Cambria"/>
              <a:cs typeface="Cambria"/>
            </a:endParaRPr>
          </a:p>
        </p:txBody>
      </p:sp>
      <p:sp>
        <p:nvSpPr>
          <p:cNvPr id="9" name="object 9"/>
          <p:cNvSpPr/>
          <p:nvPr/>
        </p:nvSpPr>
        <p:spPr>
          <a:xfrm>
            <a:off x="6782210" y="2391319"/>
            <a:ext cx="676275" cy="675005"/>
          </a:xfrm>
          <a:custGeom>
            <a:avLst/>
            <a:gdLst/>
            <a:ahLst/>
            <a:cxnLst/>
            <a:rect l="l" t="t" r="r" b="b"/>
            <a:pathLst>
              <a:path w="676275" h="675005">
                <a:moveTo>
                  <a:pt x="337959" y="674644"/>
                </a:moveTo>
                <a:lnTo>
                  <a:pt x="292100" y="671564"/>
                </a:lnTo>
                <a:lnTo>
                  <a:pt x="248116" y="662594"/>
                </a:lnTo>
                <a:lnTo>
                  <a:pt x="206411" y="648135"/>
                </a:lnTo>
                <a:lnTo>
                  <a:pt x="167385" y="628589"/>
                </a:lnTo>
                <a:lnTo>
                  <a:pt x="131443" y="604358"/>
                </a:lnTo>
                <a:lnTo>
                  <a:pt x="98986" y="575844"/>
                </a:lnTo>
                <a:lnTo>
                  <a:pt x="70418" y="543448"/>
                </a:lnTo>
                <a:lnTo>
                  <a:pt x="46141" y="507574"/>
                </a:lnTo>
                <a:lnTo>
                  <a:pt x="26558" y="468622"/>
                </a:lnTo>
                <a:lnTo>
                  <a:pt x="12072" y="426995"/>
                </a:lnTo>
                <a:lnTo>
                  <a:pt x="3085" y="383094"/>
                </a:lnTo>
                <a:lnTo>
                  <a:pt x="0" y="337322"/>
                </a:lnTo>
                <a:lnTo>
                  <a:pt x="3088" y="291533"/>
                </a:lnTo>
                <a:lnTo>
                  <a:pt x="12072" y="247648"/>
                </a:lnTo>
                <a:lnTo>
                  <a:pt x="26558" y="206021"/>
                </a:lnTo>
                <a:lnTo>
                  <a:pt x="46141" y="167070"/>
                </a:lnTo>
                <a:lnTo>
                  <a:pt x="70418" y="131195"/>
                </a:lnTo>
                <a:lnTo>
                  <a:pt x="98986" y="98800"/>
                </a:lnTo>
                <a:lnTo>
                  <a:pt x="131443" y="70285"/>
                </a:lnTo>
                <a:lnTo>
                  <a:pt x="167385" y="46054"/>
                </a:lnTo>
                <a:lnTo>
                  <a:pt x="206411" y="26508"/>
                </a:lnTo>
                <a:lnTo>
                  <a:pt x="248116" y="12049"/>
                </a:lnTo>
                <a:lnTo>
                  <a:pt x="292100" y="3079"/>
                </a:lnTo>
                <a:lnTo>
                  <a:pt x="337959" y="0"/>
                </a:lnTo>
                <a:lnTo>
                  <a:pt x="338226" y="0"/>
                </a:lnTo>
                <a:lnTo>
                  <a:pt x="384063" y="3093"/>
                </a:lnTo>
                <a:lnTo>
                  <a:pt x="428025" y="12074"/>
                </a:lnTo>
                <a:lnTo>
                  <a:pt x="469707" y="26540"/>
                </a:lnTo>
                <a:lnTo>
                  <a:pt x="508708" y="46090"/>
                </a:lnTo>
                <a:lnTo>
                  <a:pt x="544626" y="70323"/>
                </a:lnTo>
                <a:lnTo>
                  <a:pt x="577058" y="98835"/>
                </a:lnTo>
                <a:lnTo>
                  <a:pt x="605602" y="131226"/>
                </a:lnTo>
                <a:lnTo>
                  <a:pt x="629855" y="167093"/>
                </a:lnTo>
                <a:lnTo>
                  <a:pt x="635115" y="177565"/>
                </a:lnTo>
                <a:lnTo>
                  <a:pt x="353763" y="177565"/>
                </a:lnTo>
                <a:lnTo>
                  <a:pt x="349598" y="179723"/>
                </a:lnTo>
                <a:lnTo>
                  <a:pt x="345505" y="182085"/>
                </a:lnTo>
                <a:lnTo>
                  <a:pt x="337478" y="187255"/>
                </a:lnTo>
                <a:lnTo>
                  <a:pt x="333394" y="189617"/>
                </a:lnTo>
                <a:lnTo>
                  <a:pt x="329238" y="191775"/>
                </a:lnTo>
                <a:lnTo>
                  <a:pt x="325483" y="193952"/>
                </a:lnTo>
                <a:lnTo>
                  <a:pt x="321683" y="196030"/>
                </a:lnTo>
                <a:lnTo>
                  <a:pt x="314013" y="199956"/>
                </a:lnTo>
                <a:lnTo>
                  <a:pt x="306484" y="203890"/>
                </a:lnTo>
                <a:lnTo>
                  <a:pt x="298609" y="207079"/>
                </a:lnTo>
                <a:lnTo>
                  <a:pt x="262356" y="220508"/>
                </a:lnTo>
                <a:lnTo>
                  <a:pt x="257435" y="221885"/>
                </a:lnTo>
                <a:lnTo>
                  <a:pt x="257435" y="262874"/>
                </a:lnTo>
                <a:lnTo>
                  <a:pt x="323623" y="262874"/>
                </a:lnTo>
                <a:lnTo>
                  <a:pt x="323623" y="480505"/>
                </a:lnTo>
                <a:lnTo>
                  <a:pt x="643385" y="480505"/>
                </a:lnTo>
                <a:lnTo>
                  <a:pt x="605499" y="543448"/>
                </a:lnTo>
                <a:lnTo>
                  <a:pt x="576931" y="575844"/>
                </a:lnTo>
                <a:lnTo>
                  <a:pt x="544475" y="604358"/>
                </a:lnTo>
                <a:lnTo>
                  <a:pt x="508532" y="628589"/>
                </a:lnTo>
                <a:lnTo>
                  <a:pt x="469507" y="648135"/>
                </a:lnTo>
                <a:lnTo>
                  <a:pt x="427801" y="662594"/>
                </a:lnTo>
                <a:lnTo>
                  <a:pt x="383817" y="671564"/>
                </a:lnTo>
                <a:lnTo>
                  <a:pt x="337959" y="674644"/>
                </a:lnTo>
                <a:close/>
              </a:path>
              <a:path w="676275" h="675005">
                <a:moveTo>
                  <a:pt x="643385" y="480505"/>
                </a:moveTo>
                <a:lnTo>
                  <a:pt x="375030" y="480505"/>
                </a:lnTo>
                <a:lnTo>
                  <a:pt x="375030" y="177565"/>
                </a:lnTo>
                <a:lnTo>
                  <a:pt x="635115" y="177565"/>
                </a:lnTo>
                <a:lnTo>
                  <a:pt x="649416" y="206034"/>
                </a:lnTo>
                <a:lnTo>
                  <a:pt x="663881" y="247649"/>
                </a:lnTo>
                <a:lnTo>
                  <a:pt x="672850" y="291549"/>
                </a:lnTo>
                <a:lnTo>
                  <a:pt x="675918" y="337322"/>
                </a:lnTo>
                <a:lnTo>
                  <a:pt x="672833" y="383094"/>
                </a:lnTo>
                <a:lnTo>
                  <a:pt x="663845" y="426995"/>
                </a:lnTo>
                <a:lnTo>
                  <a:pt x="649359" y="468622"/>
                </a:lnTo>
                <a:lnTo>
                  <a:pt x="643385" y="480505"/>
                </a:lnTo>
                <a:close/>
              </a:path>
              <a:path w="676275" h="675005">
                <a:moveTo>
                  <a:pt x="323623" y="262874"/>
                </a:moveTo>
                <a:lnTo>
                  <a:pt x="257435" y="262874"/>
                </a:lnTo>
                <a:lnTo>
                  <a:pt x="264741" y="261107"/>
                </a:lnTo>
                <a:lnTo>
                  <a:pt x="271433" y="259286"/>
                </a:lnTo>
                <a:lnTo>
                  <a:pt x="314698" y="241256"/>
                </a:lnTo>
                <a:lnTo>
                  <a:pt x="323623" y="235447"/>
                </a:lnTo>
                <a:lnTo>
                  <a:pt x="323623" y="262874"/>
                </a:lnTo>
                <a:close/>
              </a:path>
            </a:pathLst>
          </a:custGeom>
          <a:solidFill>
            <a:srgbClr val="4F81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930069" y="3635273"/>
            <a:ext cx="623570" cy="624840"/>
          </a:xfrm>
          <a:custGeom>
            <a:avLst/>
            <a:gdLst/>
            <a:ahLst/>
            <a:cxnLst/>
            <a:rect l="l" t="t" r="r" b="b"/>
            <a:pathLst>
              <a:path w="623569" h="624839">
                <a:moveTo>
                  <a:pt x="311733" y="624582"/>
                </a:moveTo>
                <a:lnTo>
                  <a:pt x="265667" y="621196"/>
                </a:lnTo>
                <a:lnTo>
                  <a:pt x="221701" y="611360"/>
                </a:lnTo>
                <a:lnTo>
                  <a:pt x="180315" y="595556"/>
                </a:lnTo>
                <a:lnTo>
                  <a:pt x="141991" y="574269"/>
                </a:lnTo>
                <a:lnTo>
                  <a:pt x="107214" y="547981"/>
                </a:lnTo>
                <a:lnTo>
                  <a:pt x="76463" y="517176"/>
                </a:lnTo>
                <a:lnTo>
                  <a:pt x="50222" y="482336"/>
                </a:lnTo>
                <a:lnTo>
                  <a:pt x="28973" y="443944"/>
                </a:lnTo>
                <a:lnTo>
                  <a:pt x="13198" y="402484"/>
                </a:lnTo>
                <a:lnTo>
                  <a:pt x="3380" y="358438"/>
                </a:lnTo>
                <a:lnTo>
                  <a:pt x="0" y="312291"/>
                </a:lnTo>
                <a:lnTo>
                  <a:pt x="3383" y="266129"/>
                </a:lnTo>
                <a:lnTo>
                  <a:pt x="13198" y="222097"/>
                </a:lnTo>
                <a:lnTo>
                  <a:pt x="28973" y="180637"/>
                </a:lnTo>
                <a:lnTo>
                  <a:pt x="50222" y="142246"/>
                </a:lnTo>
                <a:lnTo>
                  <a:pt x="76463" y="107405"/>
                </a:lnTo>
                <a:lnTo>
                  <a:pt x="107214" y="76600"/>
                </a:lnTo>
                <a:lnTo>
                  <a:pt x="141991" y="50312"/>
                </a:lnTo>
                <a:lnTo>
                  <a:pt x="180315" y="29025"/>
                </a:lnTo>
                <a:lnTo>
                  <a:pt x="221701" y="13222"/>
                </a:lnTo>
                <a:lnTo>
                  <a:pt x="265667" y="3386"/>
                </a:lnTo>
                <a:lnTo>
                  <a:pt x="311733" y="0"/>
                </a:lnTo>
                <a:lnTo>
                  <a:pt x="311979" y="0"/>
                </a:lnTo>
                <a:lnTo>
                  <a:pt x="358023" y="3399"/>
                </a:lnTo>
                <a:lnTo>
                  <a:pt x="401967" y="13246"/>
                </a:lnTo>
                <a:lnTo>
                  <a:pt x="443329" y="29056"/>
                </a:lnTo>
                <a:lnTo>
                  <a:pt x="481628" y="50346"/>
                </a:lnTo>
                <a:lnTo>
                  <a:pt x="516381" y="76634"/>
                </a:lnTo>
                <a:lnTo>
                  <a:pt x="547107" y="107436"/>
                </a:lnTo>
                <a:lnTo>
                  <a:pt x="573324" y="142270"/>
                </a:lnTo>
                <a:lnTo>
                  <a:pt x="585556" y="164388"/>
                </a:lnTo>
                <a:lnTo>
                  <a:pt x="326310" y="164388"/>
                </a:lnTo>
                <a:lnTo>
                  <a:pt x="322469" y="166386"/>
                </a:lnTo>
                <a:lnTo>
                  <a:pt x="318693" y="168574"/>
                </a:lnTo>
                <a:lnTo>
                  <a:pt x="311289" y="173359"/>
                </a:lnTo>
                <a:lnTo>
                  <a:pt x="307522" y="175547"/>
                </a:lnTo>
                <a:lnTo>
                  <a:pt x="303689" y="177545"/>
                </a:lnTo>
                <a:lnTo>
                  <a:pt x="300225" y="179559"/>
                </a:lnTo>
                <a:lnTo>
                  <a:pt x="296720" y="181483"/>
                </a:lnTo>
                <a:lnTo>
                  <a:pt x="289645" y="185118"/>
                </a:lnTo>
                <a:lnTo>
                  <a:pt x="282701" y="188761"/>
                </a:lnTo>
                <a:lnTo>
                  <a:pt x="275437" y="191712"/>
                </a:lnTo>
                <a:lnTo>
                  <a:pt x="237458" y="205420"/>
                </a:lnTo>
                <a:lnTo>
                  <a:pt x="237458" y="243368"/>
                </a:lnTo>
                <a:lnTo>
                  <a:pt x="298509" y="243368"/>
                </a:lnTo>
                <a:lnTo>
                  <a:pt x="298509" y="444849"/>
                </a:lnTo>
                <a:lnTo>
                  <a:pt x="593991" y="444849"/>
                </a:lnTo>
                <a:lnTo>
                  <a:pt x="573243" y="482336"/>
                </a:lnTo>
                <a:lnTo>
                  <a:pt x="547002" y="517176"/>
                </a:lnTo>
                <a:lnTo>
                  <a:pt x="516252" y="547981"/>
                </a:lnTo>
                <a:lnTo>
                  <a:pt x="481474" y="574269"/>
                </a:lnTo>
                <a:lnTo>
                  <a:pt x="443151" y="595556"/>
                </a:lnTo>
                <a:lnTo>
                  <a:pt x="401765" y="611360"/>
                </a:lnTo>
                <a:lnTo>
                  <a:pt x="357798" y="621196"/>
                </a:lnTo>
                <a:lnTo>
                  <a:pt x="311733" y="624582"/>
                </a:lnTo>
                <a:close/>
              </a:path>
              <a:path w="623569" h="624839">
                <a:moveTo>
                  <a:pt x="593991" y="444849"/>
                </a:moveTo>
                <a:lnTo>
                  <a:pt x="345927" y="444849"/>
                </a:lnTo>
                <a:lnTo>
                  <a:pt x="345927" y="164388"/>
                </a:lnTo>
                <a:lnTo>
                  <a:pt x="585556" y="164388"/>
                </a:lnTo>
                <a:lnTo>
                  <a:pt x="594550" y="180652"/>
                </a:lnTo>
                <a:lnTo>
                  <a:pt x="610303" y="222099"/>
                </a:lnTo>
                <a:lnTo>
                  <a:pt x="620104" y="266143"/>
                </a:lnTo>
                <a:lnTo>
                  <a:pt x="623466" y="312291"/>
                </a:lnTo>
                <a:lnTo>
                  <a:pt x="620086" y="358438"/>
                </a:lnTo>
                <a:lnTo>
                  <a:pt x="610267" y="402484"/>
                </a:lnTo>
                <a:lnTo>
                  <a:pt x="594492" y="443944"/>
                </a:lnTo>
                <a:lnTo>
                  <a:pt x="593991" y="444849"/>
                </a:lnTo>
                <a:close/>
              </a:path>
              <a:path w="623569" h="624839">
                <a:moveTo>
                  <a:pt x="298509" y="243368"/>
                </a:moveTo>
                <a:lnTo>
                  <a:pt x="237458" y="243368"/>
                </a:lnTo>
                <a:lnTo>
                  <a:pt x="244197" y="241731"/>
                </a:lnTo>
                <a:lnTo>
                  <a:pt x="250369" y="240046"/>
                </a:lnTo>
                <a:lnTo>
                  <a:pt x="290277" y="223354"/>
                </a:lnTo>
                <a:lnTo>
                  <a:pt x="298509" y="217976"/>
                </a:lnTo>
                <a:lnTo>
                  <a:pt x="298509" y="243368"/>
                </a:lnTo>
                <a:close/>
              </a:path>
            </a:pathLst>
          </a:custGeom>
          <a:solidFill>
            <a:srgbClr val="C0504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6760048" y="3262356"/>
            <a:ext cx="669925" cy="669925"/>
          </a:xfrm>
          <a:custGeom>
            <a:avLst/>
            <a:gdLst/>
            <a:ahLst/>
            <a:cxnLst/>
            <a:rect l="l" t="t" r="r" b="b"/>
            <a:pathLst>
              <a:path w="669925" h="669925">
                <a:moveTo>
                  <a:pt x="334942" y="669876"/>
                </a:moveTo>
                <a:lnTo>
                  <a:pt x="285441" y="666244"/>
                </a:lnTo>
                <a:lnTo>
                  <a:pt x="238196" y="655695"/>
                </a:lnTo>
                <a:lnTo>
                  <a:pt x="193724" y="638746"/>
                </a:lnTo>
                <a:lnTo>
                  <a:pt x="152543" y="615915"/>
                </a:lnTo>
                <a:lnTo>
                  <a:pt x="115172" y="587721"/>
                </a:lnTo>
                <a:lnTo>
                  <a:pt x="82128" y="554681"/>
                </a:lnTo>
                <a:lnTo>
                  <a:pt x="53930" y="517314"/>
                </a:lnTo>
                <a:lnTo>
                  <a:pt x="31097" y="476138"/>
                </a:lnTo>
                <a:lnTo>
                  <a:pt x="14145" y="431672"/>
                </a:lnTo>
                <a:lnTo>
                  <a:pt x="3595" y="384432"/>
                </a:lnTo>
                <a:lnTo>
                  <a:pt x="111" y="336957"/>
                </a:lnTo>
                <a:lnTo>
                  <a:pt x="0" y="334435"/>
                </a:lnTo>
                <a:lnTo>
                  <a:pt x="3596" y="285437"/>
                </a:lnTo>
                <a:lnTo>
                  <a:pt x="14145" y="238204"/>
                </a:lnTo>
                <a:lnTo>
                  <a:pt x="31097" y="193737"/>
                </a:lnTo>
                <a:lnTo>
                  <a:pt x="53930" y="152561"/>
                </a:lnTo>
                <a:lnTo>
                  <a:pt x="82128" y="115194"/>
                </a:lnTo>
                <a:lnTo>
                  <a:pt x="115172" y="82155"/>
                </a:lnTo>
                <a:lnTo>
                  <a:pt x="152543" y="53961"/>
                </a:lnTo>
                <a:lnTo>
                  <a:pt x="193724" y="31130"/>
                </a:lnTo>
                <a:lnTo>
                  <a:pt x="238196" y="14181"/>
                </a:lnTo>
                <a:lnTo>
                  <a:pt x="285441" y="3631"/>
                </a:lnTo>
                <a:lnTo>
                  <a:pt x="334942" y="0"/>
                </a:lnTo>
                <a:lnTo>
                  <a:pt x="335197" y="0"/>
                </a:lnTo>
                <a:lnTo>
                  <a:pt x="384675" y="3646"/>
                </a:lnTo>
                <a:lnTo>
                  <a:pt x="431897" y="14207"/>
                </a:lnTo>
                <a:lnTo>
                  <a:pt x="476344" y="31165"/>
                </a:lnTo>
                <a:lnTo>
                  <a:pt x="517500" y="54000"/>
                </a:lnTo>
                <a:lnTo>
                  <a:pt x="554846" y="82195"/>
                </a:lnTo>
                <a:lnTo>
                  <a:pt x="587864" y="115232"/>
                </a:lnTo>
                <a:lnTo>
                  <a:pt x="616037" y="152593"/>
                </a:lnTo>
                <a:lnTo>
                  <a:pt x="633771" y="184600"/>
                </a:lnTo>
                <a:lnTo>
                  <a:pt x="334668" y="184600"/>
                </a:lnTo>
                <a:lnTo>
                  <a:pt x="323493" y="184904"/>
                </a:lnTo>
                <a:lnTo>
                  <a:pt x="280840" y="194351"/>
                </a:lnTo>
                <a:lnTo>
                  <a:pt x="254996" y="211268"/>
                </a:lnTo>
                <a:lnTo>
                  <a:pt x="254996" y="256951"/>
                </a:lnTo>
                <a:lnTo>
                  <a:pt x="375729" y="256951"/>
                </a:lnTo>
                <a:lnTo>
                  <a:pt x="376131" y="258159"/>
                </a:lnTo>
                <a:lnTo>
                  <a:pt x="377119" y="264288"/>
                </a:lnTo>
                <a:lnTo>
                  <a:pt x="377163" y="277552"/>
                </a:lnTo>
                <a:lnTo>
                  <a:pt x="376378" y="284625"/>
                </a:lnTo>
                <a:lnTo>
                  <a:pt x="355537" y="323623"/>
                </a:lnTo>
                <a:lnTo>
                  <a:pt x="313276" y="354039"/>
                </a:lnTo>
                <a:lnTo>
                  <a:pt x="305077" y="359419"/>
                </a:lnTo>
                <a:lnTo>
                  <a:pt x="269403" y="387888"/>
                </a:lnTo>
                <a:lnTo>
                  <a:pt x="245620" y="422625"/>
                </a:lnTo>
                <a:lnTo>
                  <a:pt x="239182" y="457020"/>
                </a:lnTo>
                <a:lnTo>
                  <a:pt x="239182" y="485126"/>
                </a:lnTo>
                <a:lnTo>
                  <a:pt x="633802" y="485126"/>
                </a:lnTo>
                <a:lnTo>
                  <a:pt x="615953" y="517314"/>
                </a:lnTo>
                <a:lnTo>
                  <a:pt x="587755" y="554681"/>
                </a:lnTo>
                <a:lnTo>
                  <a:pt x="554712" y="587721"/>
                </a:lnTo>
                <a:lnTo>
                  <a:pt x="517340" y="615915"/>
                </a:lnTo>
                <a:lnTo>
                  <a:pt x="476159" y="638746"/>
                </a:lnTo>
                <a:lnTo>
                  <a:pt x="431687" y="655695"/>
                </a:lnTo>
                <a:lnTo>
                  <a:pt x="384442" y="666244"/>
                </a:lnTo>
                <a:lnTo>
                  <a:pt x="334942" y="669876"/>
                </a:lnTo>
                <a:close/>
              </a:path>
              <a:path w="669925" h="669925">
                <a:moveTo>
                  <a:pt x="633802" y="485126"/>
                </a:moveTo>
                <a:lnTo>
                  <a:pt x="430710" y="485126"/>
                </a:lnTo>
                <a:lnTo>
                  <a:pt x="430675" y="445308"/>
                </a:lnTo>
                <a:lnTo>
                  <a:pt x="288054" y="445308"/>
                </a:lnTo>
                <a:lnTo>
                  <a:pt x="305482" y="408259"/>
                </a:lnTo>
                <a:lnTo>
                  <a:pt x="339606" y="382569"/>
                </a:lnTo>
                <a:lnTo>
                  <a:pt x="354549" y="372974"/>
                </a:lnTo>
                <a:lnTo>
                  <a:pt x="363107" y="367395"/>
                </a:lnTo>
                <a:lnTo>
                  <a:pt x="393415" y="343009"/>
                </a:lnTo>
                <a:lnTo>
                  <a:pt x="416311" y="310613"/>
                </a:lnTo>
                <a:lnTo>
                  <a:pt x="424726" y="272815"/>
                </a:lnTo>
                <a:lnTo>
                  <a:pt x="424877" y="264288"/>
                </a:lnTo>
                <a:lnTo>
                  <a:pt x="424563" y="255984"/>
                </a:lnTo>
                <a:lnTo>
                  <a:pt x="409604" y="216754"/>
                </a:lnTo>
                <a:lnTo>
                  <a:pt x="377509" y="192695"/>
                </a:lnTo>
                <a:lnTo>
                  <a:pt x="334668" y="184600"/>
                </a:lnTo>
                <a:lnTo>
                  <a:pt x="633771" y="184600"/>
                </a:lnTo>
                <a:lnTo>
                  <a:pt x="638847" y="193760"/>
                </a:lnTo>
                <a:lnTo>
                  <a:pt x="655772" y="238204"/>
                </a:lnTo>
                <a:lnTo>
                  <a:pt x="666307" y="285443"/>
                </a:lnTo>
                <a:lnTo>
                  <a:pt x="669921" y="334938"/>
                </a:lnTo>
                <a:lnTo>
                  <a:pt x="666288" y="384432"/>
                </a:lnTo>
                <a:lnTo>
                  <a:pt x="655727" y="431700"/>
                </a:lnTo>
                <a:lnTo>
                  <a:pt x="638786" y="476138"/>
                </a:lnTo>
                <a:lnTo>
                  <a:pt x="633802" y="485126"/>
                </a:lnTo>
                <a:close/>
              </a:path>
              <a:path w="669925" h="669925">
                <a:moveTo>
                  <a:pt x="375729" y="256951"/>
                </a:moveTo>
                <a:lnTo>
                  <a:pt x="254996" y="256951"/>
                </a:lnTo>
                <a:lnTo>
                  <a:pt x="263133" y="249685"/>
                </a:lnTo>
                <a:lnTo>
                  <a:pt x="299918" y="227677"/>
                </a:lnTo>
                <a:lnTo>
                  <a:pt x="337341" y="222257"/>
                </a:lnTo>
                <a:lnTo>
                  <a:pt x="344370" y="223597"/>
                </a:lnTo>
                <a:lnTo>
                  <a:pt x="374182" y="252303"/>
                </a:lnTo>
                <a:lnTo>
                  <a:pt x="375729" y="256951"/>
                </a:lnTo>
                <a:close/>
              </a:path>
            </a:pathLst>
          </a:custGeom>
          <a:solidFill>
            <a:srgbClr val="4F81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878758" y="4678152"/>
            <a:ext cx="669290" cy="669925"/>
          </a:xfrm>
          <a:custGeom>
            <a:avLst/>
            <a:gdLst/>
            <a:ahLst/>
            <a:cxnLst/>
            <a:rect l="l" t="t" r="r" b="b"/>
            <a:pathLst>
              <a:path w="669290" h="669925">
                <a:moveTo>
                  <a:pt x="334346" y="669876"/>
                </a:moveTo>
                <a:lnTo>
                  <a:pt x="284933" y="666244"/>
                </a:lnTo>
                <a:lnTo>
                  <a:pt x="237772" y="655695"/>
                </a:lnTo>
                <a:lnTo>
                  <a:pt x="193379" y="638746"/>
                </a:lnTo>
                <a:lnTo>
                  <a:pt x="152271" y="615915"/>
                </a:lnTo>
                <a:lnTo>
                  <a:pt x="114967" y="587721"/>
                </a:lnTo>
                <a:lnTo>
                  <a:pt x="81982" y="554681"/>
                </a:lnTo>
                <a:lnTo>
                  <a:pt x="53834" y="517314"/>
                </a:lnTo>
                <a:lnTo>
                  <a:pt x="31041" y="476138"/>
                </a:lnTo>
                <a:lnTo>
                  <a:pt x="14120" y="431672"/>
                </a:lnTo>
                <a:lnTo>
                  <a:pt x="3588" y="384432"/>
                </a:lnTo>
                <a:lnTo>
                  <a:pt x="111" y="336957"/>
                </a:lnTo>
                <a:lnTo>
                  <a:pt x="0" y="334435"/>
                </a:lnTo>
                <a:lnTo>
                  <a:pt x="3590" y="285437"/>
                </a:lnTo>
                <a:lnTo>
                  <a:pt x="14120" y="238204"/>
                </a:lnTo>
                <a:lnTo>
                  <a:pt x="31041" y="193737"/>
                </a:lnTo>
                <a:lnTo>
                  <a:pt x="53834" y="152561"/>
                </a:lnTo>
                <a:lnTo>
                  <a:pt x="81982" y="115194"/>
                </a:lnTo>
                <a:lnTo>
                  <a:pt x="114967" y="82155"/>
                </a:lnTo>
                <a:lnTo>
                  <a:pt x="152271" y="53961"/>
                </a:lnTo>
                <a:lnTo>
                  <a:pt x="193379" y="31130"/>
                </a:lnTo>
                <a:lnTo>
                  <a:pt x="237772" y="14181"/>
                </a:lnTo>
                <a:lnTo>
                  <a:pt x="284933" y="3631"/>
                </a:lnTo>
                <a:lnTo>
                  <a:pt x="334346" y="0"/>
                </a:lnTo>
                <a:lnTo>
                  <a:pt x="334601" y="0"/>
                </a:lnTo>
                <a:lnTo>
                  <a:pt x="383991" y="3646"/>
                </a:lnTo>
                <a:lnTo>
                  <a:pt x="431128" y="14207"/>
                </a:lnTo>
                <a:lnTo>
                  <a:pt x="475497" y="31165"/>
                </a:lnTo>
                <a:lnTo>
                  <a:pt x="516579" y="54000"/>
                </a:lnTo>
                <a:lnTo>
                  <a:pt x="553858" y="82195"/>
                </a:lnTo>
                <a:lnTo>
                  <a:pt x="586818" y="115232"/>
                </a:lnTo>
                <a:lnTo>
                  <a:pt x="614941" y="152593"/>
                </a:lnTo>
                <a:lnTo>
                  <a:pt x="632644" y="184600"/>
                </a:lnTo>
                <a:lnTo>
                  <a:pt x="334073" y="184600"/>
                </a:lnTo>
                <a:lnTo>
                  <a:pt x="322919" y="184904"/>
                </a:lnTo>
                <a:lnTo>
                  <a:pt x="280340" y="194351"/>
                </a:lnTo>
                <a:lnTo>
                  <a:pt x="254542" y="211268"/>
                </a:lnTo>
                <a:lnTo>
                  <a:pt x="254542" y="256951"/>
                </a:lnTo>
                <a:lnTo>
                  <a:pt x="375061" y="256951"/>
                </a:lnTo>
                <a:lnTo>
                  <a:pt x="375462" y="258159"/>
                </a:lnTo>
                <a:lnTo>
                  <a:pt x="376448" y="264288"/>
                </a:lnTo>
                <a:lnTo>
                  <a:pt x="376492" y="277552"/>
                </a:lnTo>
                <a:lnTo>
                  <a:pt x="375709" y="284625"/>
                </a:lnTo>
                <a:lnTo>
                  <a:pt x="354904" y="323623"/>
                </a:lnTo>
                <a:lnTo>
                  <a:pt x="312718" y="354039"/>
                </a:lnTo>
                <a:lnTo>
                  <a:pt x="304534" y="359419"/>
                </a:lnTo>
                <a:lnTo>
                  <a:pt x="268924" y="387888"/>
                </a:lnTo>
                <a:lnTo>
                  <a:pt x="245183" y="422625"/>
                </a:lnTo>
                <a:lnTo>
                  <a:pt x="238756" y="457020"/>
                </a:lnTo>
                <a:lnTo>
                  <a:pt x="238756" y="485126"/>
                </a:lnTo>
                <a:lnTo>
                  <a:pt x="632675" y="485126"/>
                </a:lnTo>
                <a:lnTo>
                  <a:pt x="614857" y="517314"/>
                </a:lnTo>
                <a:lnTo>
                  <a:pt x="586709" y="554681"/>
                </a:lnTo>
                <a:lnTo>
                  <a:pt x="553725" y="587721"/>
                </a:lnTo>
                <a:lnTo>
                  <a:pt x="516420" y="615915"/>
                </a:lnTo>
                <a:lnTo>
                  <a:pt x="475312" y="638746"/>
                </a:lnTo>
                <a:lnTo>
                  <a:pt x="430919" y="655695"/>
                </a:lnTo>
                <a:lnTo>
                  <a:pt x="383758" y="666244"/>
                </a:lnTo>
                <a:lnTo>
                  <a:pt x="334346" y="669876"/>
                </a:lnTo>
                <a:close/>
              </a:path>
              <a:path w="669290" h="669925">
                <a:moveTo>
                  <a:pt x="632675" y="485126"/>
                </a:moveTo>
                <a:lnTo>
                  <a:pt x="429944" y="485126"/>
                </a:lnTo>
                <a:lnTo>
                  <a:pt x="429909" y="445308"/>
                </a:lnTo>
                <a:lnTo>
                  <a:pt x="287541" y="445308"/>
                </a:lnTo>
                <a:lnTo>
                  <a:pt x="304939" y="408259"/>
                </a:lnTo>
                <a:lnTo>
                  <a:pt x="339002" y="382569"/>
                </a:lnTo>
                <a:lnTo>
                  <a:pt x="353918" y="372974"/>
                </a:lnTo>
                <a:lnTo>
                  <a:pt x="362461" y="367395"/>
                </a:lnTo>
                <a:lnTo>
                  <a:pt x="392717" y="343009"/>
                </a:lnTo>
                <a:lnTo>
                  <a:pt x="415571" y="310613"/>
                </a:lnTo>
                <a:lnTo>
                  <a:pt x="423971" y="272815"/>
                </a:lnTo>
                <a:lnTo>
                  <a:pt x="424121" y="264288"/>
                </a:lnTo>
                <a:lnTo>
                  <a:pt x="423808" y="255984"/>
                </a:lnTo>
                <a:lnTo>
                  <a:pt x="408875" y="216754"/>
                </a:lnTo>
                <a:lnTo>
                  <a:pt x="376838" y="192695"/>
                </a:lnTo>
                <a:lnTo>
                  <a:pt x="334073" y="184600"/>
                </a:lnTo>
                <a:lnTo>
                  <a:pt x="632644" y="184600"/>
                </a:lnTo>
                <a:lnTo>
                  <a:pt x="637710" y="193760"/>
                </a:lnTo>
                <a:lnTo>
                  <a:pt x="654605" y="238204"/>
                </a:lnTo>
                <a:lnTo>
                  <a:pt x="665121" y="285443"/>
                </a:lnTo>
                <a:lnTo>
                  <a:pt x="668728" y="334938"/>
                </a:lnTo>
                <a:lnTo>
                  <a:pt x="665103" y="384432"/>
                </a:lnTo>
                <a:lnTo>
                  <a:pt x="654560" y="431700"/>
                </a:lnTo>
                <a:lnTo>
                  <a:pt x="637650" y="476138"/>
                </a:lnTo>
                <a:lnTo>
                  <a:pt x="632675" y="485126"/>
                </a:lnTo>
                <a:close/>
              </a:path>
              <a:path w="669290" h="669925">
                <a:moveTo>
                  <a:pt x="375061" y="256951"/>
                </a:moveTo>
                <a:lnTo>
                  <a:pt x="254542" y="256951"/>
                </a:lnTo>
                <a:lnTo>
                  <a:pt x="262665" y="249685"/>
                </a:lnTo>
                <a:lnTo>
                  <a:pt x="299385" y="227677"/>
                </a:lnTo>
                <a:lnTo>
                  <a:pt x="336740" y="222257"/>
                </a:lnTo>
                <a:lnTo>
                  <a:pt x="343757" y="223597"/>
                </a:lnTo>
                <a:lnTo>
                  <a:pt x="373516" y="252303"/>
                </a:lnTo>
                <a:lnTo>
                  <a:pt x="375061" y="256951"/>
                </a:lnTo>
                <a:close/>
              </a:path>
            </a:pathLst>
          </a:custGeom>
          <a:solidFill>
            <a:srgbClr val="C0504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6781329" y="4129512"/>
            <a:ext cx="670560" cy="669925"/>
          </a:xfrm>
          <a:custGeom>
            <a:avLst/>
            <a:gdLst/>
            <a:ahLst/>
            <a:cxnLst/>
            <a:rect l="l" t="t" r="r" b="b"/>
            <a:pathLst>
              <a:path w="670559" h="669925">
                <a:moveTo>
                  <a:pt x="334978" y="669894"/>
                </a:moveTo>
                <a:lnTo>
                  <a:pt x="285476" y="666260"/>
                </a:lnTo>
                <a:lnTo>
                  <a:pt x="238229" y="655708"/>
                </a:lnTo>
                <a:lnTo>
                  <a:pt x="193755" y="638758"/>
                </a:lnTo>
                <a:lnTo>
                  <a:pt x="152574" y="615926"/>
                </a:lnTo>
                <a:lnTo>
                  <a:pt x="115202" y="587730"/>
                </a:lnTo>
                <a:lnTo>
                  <a:pt x="82158" y="554689"/>
                </a:lnTo>
                <a:lnTo>
                  <a:pt x="53961" y="517321"/>
                </a:lnTo>
                <a:lnTo>
                  <a:pt x="31128" y="476144"/>
                </a:lnTo>
                <a:lnTo>
                  <a:pt x="14192" y="431712"/>
                </a:lnTo>
                <a:lnTo>
                  <a:pt x="3629" y="384434"/>
                </a:lnTo>
                <a:lnTo>
                  <a:pt x="0" y="334938"/>
                </a:lnTo>
                <a:lnTo>
                  <a:pt x="3634" y="285441"/>
                </a:lnTo>
                <a:lnTo>
                  <a:pt x="14181" y="238222"/>
                </a:lnTo>
                <a:lnTo>
                  <a:pt x="31139" y="193732"/>
                </a:lnTo>
                <a:lnTo>
                  <a:pt x="53974" y="152555"/>
                </a:lnTo>
                <a:lnTo>
                  <a:pt x="82173" y="115188"/>
                </a:lnTo>
                <a:lnTo>
                  <a:pt x="115218" y="82148"/>
                </a:lnTo>
                <a:lnTo>
                  <a:pt x="152590" y="53954"/>
                </a:lnTo>
                <a:lnTo>
                  <a:pt x="193773" y="31125"/>
                </a:lnTo>
                <a:lnTo>
                  <a:pt x="238246" y="14177"/>
                </a:lnTo>
                <a:lnTo>
                  <a:pt x="285494" y="3629"/>
                </a:lnTo>
                <a:lnTo>
                  <a:pt x="334996" y="0"/>
                </a:lnTo>
                <a:lnTo>
                  <a:pt x="335261" y="0"/>
                </a:lnTo>
                <a:lnTo>
                  <a:pt x="384739" y="3648"/>
                </a:lnTo>
                <a:lnTo>
                  <a:pt x="431960" y="14211"/>
                </a:lnTo>
                <a:lnTo>
                  <a:pt x="476407" y="31170"/>
                </a:lnTo>
                <a:lnTo>
                  <a:pt x="517563" y="54007"/>
                </a:lnTo>
                <a:lnTo>
                  <a:pt x="554908" y="82203"/>
                </a:lnTo>
                <a:lnTo>
                  <a:pt x="587926" y="115240"/>
                </a:lnTo>
                <a:lnTo>
                  <a:pt x="616098" y="152602"/>
                </a:lnTo>
                <a:lnTo>
                  <a:pt x="632913" y="182950"/>
                </a:lnTo>
                <a:lnTo>
                  <a:pt x="325100" y="182950"/>
                </a:lnTo>
                <a:lnTo>
                  <a:pt x="314961" y="183177"/>
                </a:lnTo>
                <a:lnTo>
                  <a:pt x="275834" y="189482"/>
                </a:lnTo>
                <a:lnTo>
                  <a:pt x="250050" y="199936"/>
                </a:lnTo>
                <a:lnTo>
                  <a:pt x="250050" y="241482"/>
                </a:lnTo>
                <a:lnTo>
                  <a:pt x="366760" y="241482"/>
                </a:lnTo>
                <a:lnTo>
                  <a:pt x="369968" y="247356"/>
                </a:lnTo>
                <a:lnTo>
                  <a:pt x="371635" y="254490"/>
                </a:lnTo>
                <a:lnTo>
                  <a:pt x="371344" y="261687"/>
                </a:lnTo>
                <a:lnTo>
                  <a:pt x="371591" y="269606"/>
                </a:lnTo>
                <a:lnTo>
                  <a:pt x="345157" y="304133"/>
                </a:lnTo>
                <a:lnTo>
                  <a:pt x="301929" y="311179"/>
                </a:lnTo>
                <a:lnTo>
                  <a:pt x="276157" y="311179"/>
                </a:lnTo>
                <a:lnTo>
                  <a:pt x="276157" y="348660"/>
                </a:lnTo>
                <a:lnTo>
                  <a:pt x="303376" y="348660"/>
                </a:lnTo>
                <a:lnTo>
                  <a:pt x="311296" y="348804"/>
                </a:lnTo>
                <a:lnTo>
                  <a:pt x="354063" y="357726"/>
                </a:lnTo>
                <a:lnTo>
                  <a:pt x="382995" y="393117"/>
                </a:lnTo>
                <a:lnTo>
                  <a:pt x="382739" y="401663"/>
                </a:lnTo>
                <a:lnTo>
                  <a:pt x="383066" y="410014"/>
                </a:lnTo>
                <a:lnTo>
                  <a:pt x="380878" y="418278"/>
                </a:lnTo>
                <a:lnTo>
                  <a:pt x="376459" y="425377"/>
                </a:lnTo>
                <a:lnTo>
                  <a:pt x="376074" y="425959"/>
                </a:lnTo>
                <a:lnTo>
                  <a:pt x="237490" y="425959"/>
                </a:lnTo>
                <a:lnTo>
                  <a:pt x="237490" y="471086"/>
                </a:lnTo>
                <a:lnTo>
                  <a:pt x="284045" y="484700"/>
                </a:lnTo>
                <a:lnTo>
                  <a:pt x="317726" y="486899"/>
                </a:lnTo>
                <a:lnTo>
                  <a:pt x="632881" y="486899"/>
                </a:lnTo>
                <a:lnTo>
                  <a:pt x="616000" y="517338"/>
                </a:lnTo>
                <a:lnTo>
                  <a:pt x="587801" y="554705"/>
                </a:lnTo>
                <a:lnTo>
                  <a:pt x="554757" y="587745"/>
                </a:lnTo>
                <a:lnTo>
                  <a:pt x="517384" y="615939"/>
                </a:lnTo>
                <a:lnTo>
                  <a:pt x="476202" y="638769"/>
                </a:lnTo>
                <a:lnTo>
                  <a:pt x="431728" y="655716"/>
                </a:lnTo>
                <a:lnTo>
                  <a:pt x="384481" y="666264"/>
                </a:lnTo>
                <a:lnTo>
                  <a:pt x="334978" y="669894"/>
                </a:lnTo>
                <a:close/>
              </a:path>
              <a:path w="670559" h="669925">
                <a:moveTo>
                  <a:pt x="632881" y="486899"/>
                </a:moveTo>
                <a:lnTo>
                  <a:pt x="317726" y="486899"/>
                </a:lnTo>
                <a:lnTo>
                  <a:pt x="328876" y="486579"/>
                </a:lnTo>
                <a:lnTo>
                  <a:pt x="339968" y="485516"/>
                </a:lnTo>
                <a:lnTo>
                  <a:pt x="380933" y="474370"/>
                </a:lnTo>
                <a:lnTo>
                  <a:pt x="412654" y="452005"/>
                </a:lnTo>
                <a:lnTo>
                  <a:pt x="430732" y="418411"/>
                </a:lnTo>
                <a:lnTo>
                  <a:pt x="432882" y="398788"/>
                </a:lnTo>
                <a:lnTo>
                  <a:pt x="432543" y="391707"/>
                </a:lnTo>
                <a:lnTo>
                  <a:pt x="415083" y="354528"/>
                </a:lnTo>
                <a:lnTo>
                  <a:pt x="379546" y="332428"/>
                </a:lnTo>
                <a:lnTo>
                  <a:pt x="358475" y="327891"/>
                </a:lnTo>
                <a:lnTo>
                  <a:pt x="371403" y="324301"/>
                </a:lnTo>
                <a:lnTo>
                  <a:pt x="404604" y="302422"/>
                </a:lnTo>
                <a:lnTo>
                  <a:pt x="420716" y="267440"/>
                </a:lnTo>
                <a:lnTo>
                  <a:pt x="421433" y="254393"/>
                </a:lnTo>
                <a:lnTo>
                  <a:pt x="421079" y="246057"/>
                </a:lnTo>
                <a:lnTo>
                  <a:pt x="403908" y="210112"/>
                </a:lnTo>
                <a:lnTo>
                  <a:pt x="369102" y="189458"/>
                </a:lnTo>
                <a:lnTo>
                  <a:pt x="325100" y="182950"/>
                </a:lnTo>
                <a:lnTo>
                  <a:pt x="632913" y="182950"/>
                </a:lnTo>
                <a:lnTo>
                  <a:pt x="638907" y="193768"/>
                </a:lnTo>
                <a:lnTo>
                  <a:pt x="655835" y="238222"/>
                </a:lnTo>
                <a:lnTo>
                  <a:pt x="666363" y="285446"/>
                </a:lnTo>
                <a:lnTo>
                  <a:pt x="669975" y="334955"/>
                </a:lnTo>
                <a:lnTo>
                  <a:pt x="666342" y="384434"/>
                </a:lnTo>
                <a:lnTo>
                  <a:pt x="655781" y="431712"/>
                </a:lnTo>
                <a:lnTo>
                  <a:pt x="638835" y="476161"/>
                </a:lnTo>
                <a:lnTo>
                  <a:pt x="632881" y="486899"/>
                </a:lnTo>
                <a:close/>
              </a:path>
              <a:path w="670559" h="669925">
                <a:moveTo>
                  <a:pt x="366760" y="241482"/>
                </a:moveTo>
                <a:lnTo>
                  <a:pt x="250050" y="241482"/>
                </a:lnTo>
                <a:lnTo>
                  <a:pt x="258180" y="236477"/>
                </a:lnTo>
                <a:lnTo>
                  <a:pt x="302585" y="221803"/>
                </a:lnTo>
                <a:lnTo>
                  <a:pt x="320928" y="220387"/>
                </a:lnTo>
                <a:lnTo>
                  <a:pt x="326635" y="220414"/>
                </a:lnTo>
                <a:lnTo>
                  <a:pt x="363503" y="235891"/>
                </a:lnTo>
                <a:lnTo>
                  <a:pt x="366760" y="241482"/>
                </a:lnTo>
                <a:close/>
              </a:path>
              <a:path w="670559" h="669925">
                <a:moveTo>
                  <a:pt x="319190" y="449682"/>
                </a:moveTo>
                <a:lnTo>
                  <a:pt x="276212" y="443800"/>
                </a:lnTo>
                <a:lnTo>
                  <a:pt x="237490" y="425959"/>
                </a:lnTo>
                <a:lnTo>
                  <a:pt x="376074" y="425959"/>
                </a:lnTo>
                <a:lnTo>
                  <a:pt x="339988" y="447627"/>
                </a:lnTo>
                <a:lnTo>
                  <a:pt x="333135" y="448941"/>
                </a:lnTo>
                <a:lnTo>
                  <a:pt x="326167" y="449629"/>
                </a:lnTo>
                <a:lnTo>
                  <a:pt x="319190" y="449682"/>
                </a:lnTo>
                <a:close/>
              </a:path>
            </a:pathLst>
          </a:custGeom>
          <a:solidFill>
            <a:srgbClr val="4F81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 name="object 14"/>
          <p:cNvGrpSpPr/>
          <p:nvPr/>
        </p:nvGrpSpPr>
        <p:grpSpPr>
          <a:xfrm>
            <a:off x="6785902" y="4957045"/>
            <a:ext cx="670560" cy="669925"/>
            <a:chOff x="6785902" y="4957045"/>
            <a:chExt cx="670560" cy="669925"/>
          </a:xfrm>
        </p:grpSpPr>
        <p:pic>
          <p:nvPicPr>
            <p:cNvPr id="15" name="object 15"/>
            <p:cNvPicPr/>
            <p:nvPr/>
          </p:nvPicPr>
          <p:blipFill>
            <a:blip r:embed="rId4" cstate="print"/>
            <a:stretch>
              <a:fillRect/>
            </a:stretch>
          </p:blipFill>
          <p:spPr>
            <a:xfrm>
              <a:off x="7044401" y="5198827"/>
              <a:ext cx="87857" cy="128219"/>
            </a:xfrm>
            <a:prstGeom prst="rect">
              <a:avLst/>
            </a:prstGeom>
          </p:spPr>
        </p:pic>
        <p:sp>
          <p:nvSpPr>
            <p:cNvPr id="16" name="object 16"/>
            <p:cNvSpPr/>
            <p:nvPr/>
          </p:nvSpPr>
          <p:spPr>
            <a:xfrm>
              <a:off x="6785902" y="4957045"/>
              <a:ext cx="670560" cy="669925"/>
            </a:xfrm>
            <a:custGeom>
              <a:avLst/>
              <a:gdLst/>
              <a:ahLst/>
              <a:cxnLst/>
              <a:rect l="l" t="t" r="r" b="b"/>
              <a:pathLst>
                <a:path w="670559" h="669925">
                  <a:moveTo>
                    <a:pt x="334978" y="669894"/>
                  </a:moveTo>
                  <a:lnTo>
                    <a:pt x="285476" y="666260"/>
                  </a:lnTo>
                  <a:lnTo>
                    <a:pt x="238229" y="655708"/>
                  </a:lnTo>
                  <a:lnTo>
                    <a:pt x="193755" y="638758"/>
                  </a:lnTo>
                  <a:lnTo>
                    <a:pt x="152574" y="615926"/>
                  </a:lnTo>
                  <a:lnTo>
                    <a:pt x="115202" y="587730"/>
                  </a:lnTo>
                  <a:lnTo>
                    <a:pt x="82158" y="554689"/>
                  </a:lnTo>
                  <a:lnTo>
                    <a:pt x="53961" y="517321"/>
                  </a:lnTo>
                  <a:lnTo>
                    <a:pt x="31128" y="476144"/>
                  </a:lnTo>
                  <a:lnTo>
                    <a:pt x="14178" y="431676"/>
                  </a:lnTo>
                  <a:lnTo>
                    <a:pt x="3629" y="384434"/>
                  </a:lnTo>
                  <a:lnTo>
                    <a:pt x="0" y="334938"/>
                  </a:lnTo>
                  <a:lnTo>
                    <a:pt x="3634" y="285441"/>
                  </a:lnTo>
                  <a:lnTo>
                    <a:pt x="14186" y="238200"/>
                  </a:lnTo>
                  <a:lnTo>
                    <a:pt x="31139" y="193732"/>
                  </a:lnTo>
                  <a:lnTo>
                    <a:pt x="53974" y="152555"/>
                  </a:lnTo>
                  <a:lnTo>
                    <a:pt x="82173" y="115188"/>
                  </a:lnTo>
                  <a:lnTo>
                    <a:pt x="115218" y="82148"/>
                  </a:lnTo>
                  <a:lnTo>
                    <a:pt x="152590" y="53954"/>
                  </a:lnTo>
                  <a:lnTo>
                    <a:pt x="193773" y="31125"/>
                  </a:lnTo>
                  <a:lnTo>
                    <a:pt x="238246" y="14177"/>
                  </a:lnTo>
                  <a:lnTo>
                    <a:pt x="285494" y="3629"/>
                  </a:lnTo>
                  <a:lnTo>
                    <a:pt x="334996" y="0"/>
                  </a:lnTo>
                  <a:lnTo>
                    <a:pt x="335287" y="0"/>
                  </a:lnTo>
                  <a:lnTo>
                    <a:pt x="384765" y="3651"/>
                  </a:lnTo>
                  <a:lnTo>
                    <a:pt x="431985" y="14217"/>
                  </a:lnTo>
                  <a:lnTo>
                    <a:pt x="476430" y="31179"/>
                  </a:lnTo>
                  <a:lnTo>
                    <a:pt x="517583" y="54018"/>
                  </a:lnTo>
                  <a:lnTo>
                    <a:pt x="554926" y="82218"/>
                  </a:lnTo>
                  <a:lnTo>
                    <a:pt x="587941" y="115258"/>
                  </a:lnTo>
                  <a:lnTo>
                    <a:pt x="616110" y="152622"/>
                  </a:lnTo>
                  <a:lnTo>
                    <a:pt x="629490" y="176777"/>
                  </a:lnTo>
                  <a:lnTo>
                    <a:pt x="343719" y="176777"/>
                  </a:lnTo>
                  <a:lnTo>
                    <a:pt x="337810" y="188590"/>
                  </a:lnTo>
                  <a:lnTo>
                    <a:pt x="317523" y="225238"/>
                  </a:lnTo>
                  <a:lnTo>
                    <a:pt x="293929" y="262956"/>
                  </a:lnTo>
                  <a:lnTo>
                    <a:pt x="267578" y="300751"/>
                  </a:lnTo>
                  <a:lnTo>
                    <a:pt x="238675" y="337678"/>
                  </a:lnTo>
                  <a:lnTo>
                    <a:pt x="208419" y="372383"/>
                  </a:lnTo>
                  <a:lnTo>
                    <a:pt x="208419" y="412492"/>
                  </a:lnTo>
                  <a:lnTo>
                    <a:pt x="346356" y="412492"/>
                  </a:lnTo>
                  <a:lnTo>
                    <a:pt x="346356" y="475451"/>
                  </a:lnTo>
                  <a:lnTo>
                    <a:pt x="639105" y="475451"/>
                  </a:lnTo>
                  <a:lnTo>
                    <a:pt x="616000" y="517336"/>
                  </a:lnTo>
                  <a:lnTo>
                    <a:pt x="587801" y="554702"/>
                  </a:lnTo>
                  <a:lnTo>
                    <a:pt x="554757" y="587741"/>
                  </a:lnTo>
                  <a:lnTo>
                    <a:pt x="517384" y="615935"/>
                  </a:lnTo>
                  <a:lnTo>
                    <a:pt x="476202" y="638765"/>
                  </a:lnTo>
                  <a:lnTo>
                    <a:pt x="431728" y="655713"/>
                  </a:lnTo>
                  <a:lnTo>
                    <a:pt x="384481" y="666262"/>
                  </a:lnTo>
                  <a:lnTo>
                    <a:pt x="334978" y="669894"/>
                  </a:lnTo>
                  <a:close/>
                </a:path>
                <a:path w="670559" h="669925">
                  <a:moveTo>
                    <a:pt x="639105" y="475451"/>
                  </a:moveTo>
                  <a:lnTo>
                    <a:pt x="397019" y="475451"/>
                  </a:lnTo>
                  <a:lnTo>
                    <a:pt x="397019" y="412492"/>
                  </a:lnTo>
                  <a:lnTo>
                    <a:pt x="437142" y="412492"/>
                  </a:lnTo>
                  <a:lnTo>
                    <a:pt x="437142" y="370038"/>
                  </a:lnTo>
                  <a:lnTo>
                    <a:pt x="397019" y="370038"/>
                  </a:lnTo>
                  <a:lnTo>
                    <a:pt x="397019" y="176777"/>
                  </a:lnTo>
                  <a:lnTo>
                    <a:pt x="629490" y="176777"/>
                  </a:lnTo>
                  <a:lnTo>
                    <a:pt x="638916" y="193792"/>
                  </a:lnTo>
                  <a:lnTo>
                    <a:pt x="655840" y="238247"/>
                  </a:lnTo>
                  <a:lnTo>
                    <a:pt x="666366" y="285472"/>
                  </a:lnTo>
                  <a:lnTo>
                    <a:pt x="669975" y="334955"/>
                  </a:lnTo>
                  <a:lnTo>
                    <a:pt x="666341" y="384452"/>
                  </a:lnTo>
                  <a:lnTo>
                    <a:pt x="655788" y="431692"/>
                  </a:lnTo>
                  <a:lnTo>
                    <a:pt x="639105" y="475451"/>
                  </a:lnTo>
                  <a:close/>
                </a:path>
              </a:pathLst>
            </a:custGeom>
            <a:solidFill>
              <a:srgbClr val="4F81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p:nvPr/>
        </p:nvSpPr>
        <p:spPr>
          <a:xfrm>
            <a:off x="6778323" y="5781484"/>
            <a:ext cx="669925" cy="669925"/>
          </a:xfrm>
          <a:custGeom>
            <a:avLst/>
            <a:gdLst/>
            <a:ahLst/>
            <a:cxnLst/>
            <a:rect l="l" t="t" r="r" b="b"/>
            <a:pathLst>
              <a:path w="669925" h="669925">
                <a:moveTo>
                  <a:pt x="334893" y="669876"/>
                </a:moveTo>
                <a:lnTo>
                  <a:pt x="285393" y="666244"/>
                </a:lnTo>
                <a:lnTo>
                  <a:pt x="238147" y="655695"/>
                </a:lnTo>
                <a:lnTo>
                  <a:pt x="193675" y="638746"/>
                </a:lnTo>
                <a:lnTo>
                  <a:pt x="152494" y="615915"/>
                </a:lnTo>
                <a:lnTo>
                  <a:pt x="115123" y="587721"/>
                </a:lnTo>
                <a:lnTo>
                  <a:pt x="82079" y="554681"/>
                </a:lnTo>
                <a:lnTo>
                  <a:pt x="53882" y="517314"/>
                </a:lnTo>
                <a:lnTo>
                  <a:pt x="31048" y="476138"/>
                </a:lnTo>
                <a:lnTo>
                  <a:pt x="14097" y="431672"/>
                </a:lnTo>
                <a:lnTo>
                  <a:pt x="3546" y="384432"/>
                </a:lnTo>
                <a:lnTo>
                  <a:pt x="44" y="336702"/>
                </a:lnTo>
                <a:lnTo>
                  <a:pt x="0" y="333774"/>
                </a:lnTo>
                <a:lnTo>
                  <a:pt x="3546" y="285443"/>
                </a:lnTo>
                <a:lnTo>
                  <a:pt x="14097" y="238204"/>
                </a:lnTo>
                <a:lnTo>
                  <a:pt x="31048" y="193737"/>
                </a:lnTo>
                <a:lnTo>
                  <a:pt x="53882" y="152561"/>
                </a:lnTo>
                <a:lnTo>
                  <a:pt x="82079" y="115194"/>
                </a:lnTo>
                <a:lnTo>
                  <a:pt x="115123" y="82155"/>
                </a:lnTo>
                <a:lnTo>
                  <a:pt x="152494" y="53961"/>
                </a:lnTo>
                <a:lnTo>
                  <a:pt x="193675" y="31130"/>
                </a:lnTo>
                <a:lnTo>
                  <a:pt x="238147" y="14181"/>
                </a:lnTo>
                <a:lnTo>
                  <a:pt x="285393" y="3631"/>
                </a:lnTo>
                <a:lnTo>
                  <a:pt x="334893" y="0"/>
                </a:lnTo>
                <a:lnTo>
                  <a:pt x="335211" y="0"/>
                </a:lnTo>
                <a:lnTo>
                  <a:pt x="384686" y="3653"/>
                </a:lnTo>
                <a:lnTo>
                  <a:pt x="431903" y="14220"/>
                </a:lnTo>
                <a:lnTo>
                  <a:pt x="476347" y="31182"/>
                </a:lnTo>
                <a:lnTo>
                  <a:pt x="517497" y="54022"/>
                </a:lnTo>
                <a:lnTo>
                  <a:pt x="554837" y="82220"/>
                </a:lnTo>
                <a:lnTo>
                  <a:pt x="587850" y="115260"/>
                </a:lnTo>
                <a:lnTo>
                  <a:pt x="616016" y="152622"/>
                </a:lnTo>
                <a:lnTo>
                  <a:pt x="631228" y="180084"/>
                </a:lnTo>
                <a:lnTo>
                  <a:pt x="274219" y="180084"/>
                </a:lnTo>
                <a:lnTo>
                  <a:pt x="259605" y="336419"/>
                </a:lnTo>
                <a:lnTo>
                  <a:pt x="343467" y="336419"/>
                </a:lnTo>
                <a:lnTo>
                  <a:pt x="345124" y="336702"/>
                </a:lnTo>
                <a:lnTo>
                  <a:pt x="383721" y="355645"/>
                </a:lnTo>
                <a:lnTo>
                  <a:pt x="395126" y="377745"/>
                </a:lnTo>
                <a:lnTo>
                  <a:pt x="394870" y="386185"/>
                </a:lnTo>
                <a:lnTo>
                  <a:pt x="393713" y="398321"/>
                </a:lnTo>
                <a:lnTo>
                  <a:pt x="389668" y="409632"/>
                </a:lnTo>
                <a:lnTo>
                  <a:pt x="382987" y="419614"/>
                </a:lnTo>
                <a:lnTo>
                  <a:pt x="379737" y="422537"/>
                </a:lnTo>
                <a:lnTo>
                  <a:pt x="248456" y="422537"/>
                </a:lnTo>
                <a:lnTo>
                  <a:pt x="248456" y="466747"/>
                </a:lnTo>
                <a:lnTo>
                  <a:pt x="261981" y="472124"/>
                </a:lnTo>
                <a:lnTo>
                  <a:pt x="278542" y="475966"/>
                </a:lnTo>
                <a:lnTo>
                  <a:pt x="298142" y="478272"/>
                </a:lnTo>
                <a:lnTo>
                  <a:pt x="320781" y="479041"/>
                </a:lnTo>
                <a:lnTo>
                  <a:pt x="637128" y="479041"/>
                </a:lnTo>
                <a:lnTo>
                  <a:pt x="615904" y="517314"/>
                </a:lnTo>
                <a:lnTo>
                  <a:pt x="587707" y="554681"/>
                </a:lnTo>
                <a:lnTo>
                  <a:pt x="554663" y="587721"/>
                </a:lnTo>
                <a:lnTo>
                  <a:pt x="517292" y="615915"/>
                </a:lnTo>
                <a:lnTo>
                  <a:pt x="476111" y="638746"/>
                </a:lnTo>
                <a:lnTo>
                  <a:pt x="431639" y="655695"/>
                </a:lnTo>
                <a:lnTo>
                  <a:pt x="384393" y="666244"/>
                </a:lnTo>
                <a:lnTo>
                  <a:pt x="334893" y="669876"/>
                </a:lnTo>
                <a:close/>
              </a:path>
              <a:path w="669925" h="669925">
                <a:moveTo>
                  <a:pt x="310241" y="296628"/>
                </a:moveTo>
                <a:lnTo>
                  <a:pt x="317853" y="219320"/>
                </a:lnTo>
                <a:lnTo>
                  <a:pt x="428571" y="219320"/>
                </a:lnTo>
                <a:lnTo>
                  <a:pt x="428571" y="180084"/>
                </a:lnTo>
                <a:lnTo>
                  <a:pt x="631228" y="180084"/>
                </a:lnTo>
                <a:lnTo>
                  <a:pt x="638820" y="193790"/>
                </a:lnTo>
                <a:lnTo>
                  <a:pt x="655742" y="238243"/>
                </a:lnTo>
                <a:lnTo>
                  <a:pt x="666265" y="285465"/>
                </a:lnTo>
                <a:lnTo>
                  <a:pt x="667015" y="295746"/>
                </a:lnTo>
                <a:lnTo>
                  <a:pt x="321019" y="295746"/>
                </a:lnTo>
                <a:lnTo>
                  <a:pt x="320084" y="295790"/>
                </a:lnTo>
                <a:lnTo>
                  <a:pt x="317270" y="296090"/>
                </a:lnTo>
                <a:lnTo>
                  <a:pt x="310241" y="296628"/>
                </a:lnTo>
                <a:close/>
              </a:path>
              <a:path w="669925" h="669925">
                <a:moveTo>
                  <a:pt x="637128" y="479041"/>
                </a:moveTo>
                <a:lnTo>
                  <a:pt x="320781" y="479041"/>
                </a:lnTo>
                <a:lnTo>
                  <a:pt x="332455" y="478730"/>
                </a:lnTo>
                <a:lnTo>
                  <a:pt x="344078" y="477722"/>
                </a:lnTo>
                <a:lnTo>
                  <a:pt x="387503" y="466900"/>
                </a:lnTo>
                <a:lnTo>
                  <a:pt x="421884" y="443512"/>
                </a:lnTo>
                <a:lnTo>
                  <a:pt x="442085" y="406403"/>
                </a:lnTo>
                <a:lnTo>
                  <a:pt x="444448" y="384183"/>
                </a:lnTo>
                <a:lnTo>
                  <a:pt x="444063" y="373557"/>
                </a:lnTo>
                <a:lnTo>
                  <a:pt x="429580" y="335402"/>
                </a:lnTo>
                <a:lnTo>
                  <a:pt x="400104" y="310856"/>
                </a:lnTo>
                <a:lnTo>
                  <a:pt x="360427" y="298441"/>
                </a:lnTo>
                <a:lnTo>
                  <a:pt x="326928" y="295746"/>
                </a:lnTo>
                <a:lnTo>
                  <a:pt x="667015" y="295746"/>
                </a:lnTo>
                <a:lnTo>
                  <a:pt x="669787" y="333774"/>
                </a:lnTo>
                <a:lnTo>
                  <a:pt x="669743" y="336702"/>
                </a:lnTo>
                <a:lnTo>
                  <a:pt x="666240" y="384432"/>
                </a:lnTo>
                <a:lnTo>
                  <a:pt x="655689" y="431672"/>
                </a:lnTo>
                <a:lnTo>
                  <a:pt x="638738" y="476138"/>
                </a:lnTo>
                <a:lnTo>
                  <a:pt x="637128" y="479041"/>
                </a:lnTo>
                <a:close/>
              </a:path>
              <a:path w="669925" h="669925">
                <a:moveTo>
                  <a:pt x="343467" y="336419"/>
                </a:moveTo>
                <a:lnTo>
                  <a:pt x="259605" y="336419"/>
                </a:lnTo>
                <a:lnTo>
                  <a:pt x="293215" y="334435"/>
                </a:lnTo>
                <a:lnTo>
                  <a:pt x="305447" y="333937"/>
                </a:lnTo>
                <a:lnTo>
                  <a:pt x="314369" y="333774"/>
                </a:lnTo>
                <a:lnTo>
                  <a:pt x="322128" y="333939"/>
                </a:lnTo>
                <a:lnTo>
                  <a:pt x="329816" y="334480"/>
                </a:lnTo>
                <a:lnTo>
                  <a:pt x="337495" y="335402"/>
                </a:lnTo>
                <a:lnTo>
                  <a:pt x="343467" y="336419"/>
                </a:lnTo>
                <a:close/>
              </a:path>
              <a:path w="669925" h="669925">
                <a:moveTo>
                  <a:pt x="321363" y="441877"/>
                </a:moveTo>
                <a:lnTo>
                  <a:pt x="302336" y="440501"/>
                </a:lnTo>
                <a:lnTo>
                  <a:pt x="283699" y="436781"/>
                </a:lnTo>
                <a:lnTo>
                  <a:pt x="265667" y="430774"/>
                </a:lnTo>
                <a:lnTo>
                  <a:pt x="248456" y="422537"/>
                </a:lnTo>
                <a:lnTo>
                  <a:pt x="379737" y="422537"/>
                </a:lnTo>
                <a:lnTo>
                  <a:pt x="343430" y="439932"/>
                </a:lnTo>
                <a:lnTo>
                  <a:pt x="321363" y="441877"/>
                </a:lnTo>
                <a:close/>
              </a:path>
            </a:pathLst>
          </a:custGeom>
          <a:solidFill>
            <a:srgbClr val="4F81B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txBox="1">
            <a:spLocks noGrp="1"/>
          </p:cNvSpPr>
          <p:nvPr>
            <p:ph type="sldNum" sz="quarter" idx="7"/>
          </p:nvPr>
        </p:nvSpPr>
        <p:spPr>
          <a:prstGeom prst="rect">
            <a:avLst/>
          </a:prstGeom>
        </p:spPr>
        <p:txBody>
          <a:bodyPr vert="horz" wrap="square" lIns="0" tIns="4445" rIns="0" bIns="0" rtlCol="0">
            <a:spAutoFit/>
          </a:bodyPr>
          <a:lstStyle/>
          <a:p>
            <a:pPr marL="38100" marR="0" lvl="0" indent="0" defTabSz="914400" eaLnBrk="1" fontAlgn="auto" latinLnBrk="0" hangingPunct="1">
              <a:lnSpc>
                <a:spcPct val="100000"/>
              </a:lnSpc>
              <a:spcBef>
                <a:spcPts val="35"/>
              </a:spcBef>
              <a:spcAft>
                <a:spcPts val="0"/>
              </a:spcAft>
              <a:buClrTx/>
              <a:buSzTx/>
              <a:buFontTx/>
              <a:buNone/>
              <a:tabLst/>
              <a:defRPr/>
            </a:pPr>
            <a:fld id="{81D60167-4931-47E6-BA6A-407CBD079E47}" type="slidenum">
              <a:rPr kumimoji="0" sz="750" b="0" i="0" u="none" strike="noStrike" kern="0" cap="none" spc="-25" normalizeH="0" baseline="0" noProof="0" dirty="0">
                <a:ln>
                  <a:noFill/>
                </a:ln>
                <a:solidFill>
                  <a:srgbClr val="888888"/>
                </a:solidFill>
                <a:effectLst/>
                <a:uLnTx/>
                <a:uFillTx/>
                <a:latin typeface="Arial"/>
                <a:cs typeface="Arial"/>
              </a:rPr>
              <a:pPr marL="38100" marR="0" lvl="0" indent="0" defTabSz="914400" eaLnBrk="1" fontAlgn="auto" latinLnBrk="0" hangingPunct="1">
                <a:lnSpc>
                  <a:spcPct val="100000"/>
                </a:lnSpc>
                <a:spcBef>
                  <a:spcPts val="35"/>
                </a:spcBef>
                <a:spcAft>
                  <a:spcPts val="0"/>
                </a:spcAft>
                <a:buClrTx/>
                <a:buSzTx/>
                <a:buFontTx/>
                <a:buNone/>
                <a:tabLst/>
                <a:defRPr/>
              </a:pPr>
              <a:t>11</a:t>
            </a:fld>
            <a:endParaRPr kumimoji="0" sz="750" b="0" i="0" u="none" strike="noStrike" kern="0" cap="none" spc="-25" normalizeH="0" baseline="0" noProof="0" dirty="0">
              <a:ln>
                <a:noFill/>
              </a:ln>
              <a:solidFill>
                <a:srgbClr val="888888"/>
              </a:solidFill>
              <a:effectLst/>
              <a:uLnTx/>
              <a:uFillTx/>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02260">
              <a:lnSpc>
                <a:spcPct val="100000"/>
              </a:lnSpc>
              <a:spcBef>
                <a:spcPts val="100"/>
              </a:spcBef>
            </a:pPr>
            <a:r>
              <a:rPr dirty="0"/>
              <a:t>PSLF</a:t>
            </a:r>
            <a:r>
              <a:rPr spc="155" dirty="0"/>
              <a:t> </a:t>
            </a:r>
            <a:r>
              <a:rPr dirty="0"/>
              <a:t>INFORMATION</a:t>
            </a:r>
            <a:r>
              <a:rPr spc="35" dirty="0"/>
              <a:t> </a:t>
            </a:r>
            <a:r>
              <a:rPr dirty="0"/>
              <a:t>AND</a:t>
            </a:r>
            <a:r>
              <a:rPr spc="175" dirty="0"/>
              <a:t> </a:t>
            </a:r>
            <a:r>
              <a:rPr spc="-10" dirty="0"/>
              <a:t>RESOURCES</a:t>
            </a:r>
          </a:p>
        </p:txBody>
      </p:sp>
      <p:sp>
        <p:nvSpPr>
          <p:cNvPr id="3" name="object 3"/>
          <p:cNvSpPr txBox="1"/>
          <p:nvPr/>
        </p:nvSpPr>
        <p:spPr>
          <a:xfrm>
            <a:off x="1530350" y="2238184"/>
            <a:ext cx="351218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10" normalizeH="0" baseline="0" noProof="0" dirty="0">
                <a:ln>
                  <a:noFill/>
                </a:ln>
                <a:solidFill>
                  <a:srgbClr val="181817"/>
                </a:solidFill>
                <a:effectLst/>
                <a:uLnTx/>
                <a:uFillTx/>
                <a:latin typeface="Cambria"/>
                <a:cs typeface="Cambria"/>
              </a:rPr>
              <a:t>StudentAid.gov/pslfwaiver</a:t>
            </a:r>
            <a:endParaRPr kumimoji="0" sz="2400" b="0" i="0" u="none" strike="noStrike" kern="0" cap="none" spc="0" normalizeH="0" baseline="0" noProof="0">
              <a:ln>
                <a:noFill/>
              </a:ln>
              <a:solidFill>
                <a:sysClr val="windowText" lastClr="000000"/>
              </a:solidFill>
              <a:effectLst/>
              <a:uLnTx/>
              <a:uFillTx/>
              <a:latin typeface="Cambria"/>
              <a:cs typeface="Cambria"/>
            </a:endParaRPr>
          </a:p>
        </p:txBody>
      </p:sp>
      <p:sp>
        <p:nvSpPr>
          <p:cNvPr id="4" name="object 4"/>
          <p:cNvSpPr txBox="1"/>
          <p:nvPr/>
        </p:nvSpPr>
        <p:spPr>
          <a:xfrm>
            <a:off x="1682750" y="1666811"/>
            <a:ext cx="2385060" cy="3384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50" b="1" i="0" u="none" strike="noStrike" kern="0" cap="none" spc="0" normalizeH="0" baseline="0" noProof="0" dirty="0">
                <a:ln>
                  <a:noFill/>
                </a:ln>
                <a:solidFill>
                  <a:srgbClr val="2179A7"/>
                </a:solidFill>
                <a:effectLst/>
                <a:uLnTx/>
                <a:uFillTx/>
                <a:latin typeface="Arial Narrow"/>
                <a:cs typeface="Arial Narrow"/>
              </a:rPr>
              <a:t>LIMITED</a:t>
            </a:r>
            <a:r>
              <a:rPr kumimoji="0" sz="2050" b="1" i="0" u="none" strike="noStrike" kern="0" cap="none" spc="-40" normalizeH="0" baseline="0" noProof="0" dirty="0">
                <a:ln>
                  <a:noFill/>
                </a:ln>
                <a:solidFill>
                  <a:srgbClr val="2179A7"/>
                </a:solidFill>
                <a:effectLst/>
                <a:uLnTx/>
                <a:uFillTx/>
                <a:latin typeface="Arial Narrow"/>
                <a:cs typeface="Arial Narrow"/>
              </a:rPr>
              <a:t> </a:t>
            </a:r>
            <a:r>
              <a:rPr kumimoji="0" sz="2050" b="1" i="0" u="none" strike="noStrike" kern="0" cap="none" spc="0" normalizeH="0" baseline="0" noProof="0" dirty="0">
                <a:ln>
                  <a:noFill/>
                </a:ln>
                <a:solidFill>
                  <a:srgbClr val="2179A7"/>
                </a:solidFill>
                <a:effectLst/>
                <a:uLnTx/>
                <a:uFillTx/>
                <a:latin typeface="Arial Narrow"/>
                <a:cs typeface="Arial Narrow"/>
              </a:rPr>
              <a:t>PSLF</a:t>
            </a:r>
            <a:r>
              <a:rPr kumimoji="0" sz="2050" b="1" i="0" u="none" strike="noStrike" kern="0" cap="none" spc="-15" normalizeH="0" baseline="0" noProof="0" dirty="0">
                <a:ln>
                  <a:noFill/>
                </a:ln>
                <a:solidFill>
                  <a:srgbClr val="2179A7"/>
                </a:solidFill>
                <a:effectLst/>
                <a:uLnTx/>
                <a:uFillTx/>
                <a:latin typeface="Arial Narrow"/>
                <a:cs typeface="Arial Narrow"/>
              </a:rPr>
              <a:t> </a:t>
            </a:r>
            <a:r>
              <a:rPr kumimoji="0" sz="2050" b="1" i="0" u="none" strike="noStrike" kern="0" cap="none" spc="-10" normalizeH="0" baseline="0" noProof="0" dirty="0">
                <a:ln>
                  <a:noFill/>
                </a:ln>
                <a:solidFill>
                  <a:srgbClr val="2179A7"/>
                </a:solidFill>
                <a:effectLst/>
                <a:uLnTx/>
                <a:uFillTx/>
                <a:latin typeface="Arial Narrow"/>
                <a:cs typeface="Arial Narrow"/>
              </a:rPr>
              <a:t>WAIVER</a:t>
            </a:r>
            <a:endParaRPr kumimoji="0" sz="205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5" name="object 5"/>
          <p:cNvSpPr txBox="1"/>
          <p:nvPr/>
        </p:nvSpPr>
        <p:spPr>
          <a:xfrm>
            <a:off x="7110870" y="2201671"/>
            <a:ext cx="2630805" cy="124396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0" i="0" u="none" strike="noStrike" kern="0" cap="none" spc="-10" normalizeH="0" baseline="0" noProof="0" dirty="0">
                <a:ln>
                  <a:noFill/>
                </a:ln>
                <a:solidFill>
                  <a:srgbClr val="181817"/>
                </a:solidFill>
                <a:effectLst/>
                <a:uLnTx/>
                <a:uFillTx/>
                <a:latin typeface="Cambria"/>
                <a:cs typeface="Cambria"/>
              </a:rPr>
              <a:t>StudentAid.gov/pslf</a:t>
            </a:r>
            <a:endParaRPr kumimoji="0" sz="2400" b="0" i="0" u="none" strike="noStrike" kern="0" cap="none" spc="0" normalizeH="0" baseline="0" noProof="0">
              <a:ln>
                <a:noFill/>
              </a:ln>
              <a:solidFill>
                <a:sysClr val="windowText" lastClr="000000"/>
              </a:solidFill>
              <a:effectLst/>
              <a:uLnTx/>
              <a:uFillTx/>
              <a:latin typeface="Cambria"/>
              <a:cs typeface="Cambria"/>
            </a:endParaRPr>
          </a:p>
          <a:p>
            <a:pPr marL="12700" marR="649605" lvl="0" indent="0" defTabSz="914400" eaLnBrk="1" fontAlgn="auto" latinLnBrk="0" hangingPunct="1">
              <a:lnSpc>
                <a:spcPts val="2210"/>
              </a:lnSpc>
              <a:spcBef>
                <a:spcPts val="2315"/>
              </a:spcBef>
              <a:spcAft>
                <a:spcPts val="0"/>
              </a:spcAft>
              <a:buClrTx/>
              <a:buSzTx/>
              <a:buFontTx/>
              <a:buNone/>
              <a:tabLst/>
              <a:defRPr/>
            </a:pPr>
            <a:r>
              <a:rPr kumimoji="0" sz="2050" b="1" i="0" u="none" strike="noStrike" kern="0" cap="none" spc="-10" normalizeH="0" baseline="0" noProof="0" dirty="0">
                <a:ln>
                  <a:noFill/>
                </a:ln>
                <a:solidFill>
                  <a:srgbClr val="2179A7"/>
                </a:solidFill>
                <a:effectLst/>
                <a:uLnTx/>
                <a:uFillTx/>
                <a:latin typeface="Arial Narrow"/>
                <a:cs typeface="Arial Narrow"/>
              </a:rPr>
              <a:t>WHAT</a:t>
            </a:r>
            <a:r>
              <a:rPr kumimoji="0" sz="2050" b="1" i="0" u="none" strike="noStrike" kern="0" cap="none" spc="-55" normalizeH="0" baseline="0" noProof="0" dirty="0">
                <a:ln>
                  <a:noFill/>
                </a:ln>
                <a:solidFill>
                  <a:srgbClr val="2179A7"/>
                </a:solidFill>
                <a:effectLst/>
                <a:uLnTx/>
                <a:uFillTx/>
                <a:latin typeface="Arial Narrow"/>
                <a:cs typeface="Arial Narrow"/>
              </a:rPr>
              <a:t> </a:t>
            </a:r>
            <a:r>
              <a:rPr kumimoji="0" sz="2050" b="1" i="0" u="none" strike="noStrike" kern="0" cap="none" spc="0" normalizeH="0" baseline="0" noProof="0" dirty="0">
                <a:ln>
                  <a:noFill/>
                </a:ln>
                <a:solidFill>
                  <a:srgbClr val="2179A7"/>
                </a:solidFill>
                <a:effectLst/>
                <a:uLnTx/>
                <a:uFillTx/>
                <a:latin typeface="Arial Narrow"/>
                <a:cs typeface="Arial Narrow"/>
              </a:rPr>
              <a:t>TO</a:t>
            </a:r>
            <a:r>
              <a:rPr kumimoji="0" sz="2050" b="1" i="0" u="none" strike="noStrike" kern="0" cap="none" spc="-50" normalizeH="0" baseline="0" noProof="0" dirty="0">
                <a:ln>
                  <a:noFill/>
                </a:ln>
                <a:solidFill>
                  <a:srgbClr val="2179A7"/>
                </a:solidFill>
                <a:effectLst/>
                <a:uLnTx/>
                <a:uFillTx/>
                <a:latin typeface="Arial Narrow"/>
                <a:cs typeface="Arial Narrow"/>
              </a:rPr>
              <a:t> </a:t>
            </a:r>
            <a:r>
              <a:rPr kumimoji="0" sz="2050" b="1" i="0" u="none" strike="noStrike" kern="0" cap="none" spc="0" normalizeH="0" baseline="0" noProof="0" dirty="0">
                <a:ln>
                  <a:noFill/>
                </a:ln>
                <a:solidFill>
                  <a:srgbClr val="2179A7"/>
                </a:solidFill>
                <a:effectLst/>
                <a:uLnTx/>
                <a:uFillTx/>
                <a:latin typeface="Arial Narrow"/>
                <a:cs typeface="Arial Narrow"/>
              </a:rPr>
              <a:t>DO</a:t>
            </a:r>
            <a:r>
              <a:rPr kumimoji="0" sz="2050" b="1" i="0" u="none" strike="noStrike" kern="0" cap="none" spc="-50" normalizeH="0" baseline="0" noProof="0" dirty="0">
                <a:ln>
                  <a:noFill/>
                </a:ln>
                <a:solidFill>
                  <a:srgbClr val="2179A7"/>
                </a:solidFill>
                <a:effectLst/>
                <a:uLnTx/>
                <a:uFillTx/>
                <a:latin typeface="Arial Narrow"/>
                <a:cs typeface="Arial Narrow"/>
              </a:rPr>
              <a:t> </a:t>
            </a:r>
            <a:r>
              <a:rPr kumimoji="0" sz="2050" b="1" i="0" u="none" strike="noStrike" kern="0" cap="none" spc="-20" normalizeH="0" baseline="0" noProof="0" dirty="0">
                <a:ln>
                  <a:noFill/>
                </a:ln>
                <a:solidFill>
                  <a:srgbClr val="2179A7"/>
                </a:solidFill>
                <a:effectLst/>
                <a:uLnTx/>
                <a:uFillTx/>
                <a:latin typeface="Arial Narrow"/>
                <a:cs typeface="Arial Narrow"/>
              </a:rPr>
              <a:t>WITH </a:t>
            </a:r>
            <a:r>
              <a:rPr kumimoji="0" sz="2050" b="1" i="0" u="none" strike="noStrike" kern="0" cap="none" spc="0" normalizeH="0" baseline="0" noProof="0" dirty="0">
                <a:ln>
                  <a:noFill/>
                </a:ln>
                <a:solidFill>
                  <a:srgbClr val="2179A7"/>
                </a:solidFill>
                <a:effectLst/>
                <a:uLnTx/>
                <a:uFillTx/>
                <a:latin typeface="Arial Narrow"/>
                <a:cs typeface="Arial Narrow"/>
              </a:rPr>
              <a:t>YOUR</a:t>
            </a:r>
            <a:r>
              <a:rPr kumimoji="0" sz="2050" b="1" i="0" u="none" strike="noStrike" kern="0" cap="none" spc="-15" normalizeH="0" baseline="0" noProof="0" dirty="0">
                <a:ln>
                  <a:noFill/>
                </a:ln>
                <a:solidFill>
                  <a:srgbClr val="2179A7"/>
                </a:solidFill>
                <a:effectLst/>
                <a:uLnTx/>
                <a:uFillTx/>
                <a:latin typeface="Arial Narrow"/>
                <a:cs typeface="Arial Narrow"/>
              </a:rPr>
              <a:t> </a:t>
            </a:r>
            <a:r>
              <a:rPr kumimoji="0" sz="2050" b="1" i="0" u="none" strike="noStrike" kern="0" cap="none" spc="0" normalizeH="0" baseline="0" noProof="0" dirty="0">
                <a:ln>
                  <a:noFill/>
                </a:ln>
                <a:solidFill>
                  <a:srgbClr val="2179A7"/>
                </a:solidFill>
                <a:effectLst/>
                <a:uLnTx/>
                <a:uFillTx/>
                <a:latin typeface="Arial Narrow"/>
                <a:cs typeface="Arial Narrow"/>
              </a:rPr>
              <a:t>PSLF</a:t>
            </a:r>
            <a:r>
              <a:rPr kumimoji="0" sz="2050" b="1" i="0" u="none" strike="noStrike" kern="0" cap="none" spc="-15" normalizeH="0" baseline="0" noProof="0" dirty="0">
                <a:ln>
                  <a:noFill/>
                </a:ln>
                <a:solidFill>
                  <a:srgbClr val="2179A7"/>
                </a:solidFill>
                <a:effectLst/>
                <a:uLnTx/>
                <a:uFillTx/>
                <a:latin typeface="Arial Narrow"/>
                <a:cs typeface="Arial Narrow"/>
              </a:rPr>
              <a:t> </a:t>
            </a:r>
            <a:r>
              <a:rPr kumimoji="0" sz="2050" b="1" i="0" u="none" strike="noStrike" kern="0" cap="none" spc="-20" normalizeH="0" baseline="0" noProof="0" dirty="0">
                <a:ln>
                  <a:noFill/>
                </a:ln>
                <a:solidFill>
                  <a:srgbClr val="2179A7"/>
                </a:solidFill>
                <a:effectLst/>
                <a:uLnTx/>
                <a:uFillTx/>
                <a:latin typeface="Arial Narrow"/>
                <a:cs typeface="Arial Narrow"/>
              </a:rPr>
              <a:t>FORM</a:t>
            </a:r>
            <a:endParaRPr kumimoji="0" sz="205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6" name="object 6"/>
          <p:cNvSpPr txBox="1"/>
          <p:nvPr/>
        </p:nvSpPr>
        <p:spPr>
          <a:xfrm>
            <a:off x="1346201" y="3672458"/>
            <a:ext cx="3242945" cy="3302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000" b="0" i="0" u="none" strike="noStrike" kern="0" cap="none" spc="-10" normalizeH="0" baseline="0" noProof="0" dirty="0">
                <a:ln>
                  <a:noFill/>
                </a:ln>
                <a:solidFill>
                  <a:srgbClr val="181817"/>
                </a:solidFill>
                <a:effectLst/>
                <a:uLnTx/>
                <a:uFillTx/>
                <a:latin typeface="Cambria"/>
                <a:cs typeface="Cambria"/>
              </a:rPr>
              <a:t>StudentAid.gov/publicservice</a:t>
            </a:r>
            <a:endParaRPr kumimoji="0" sz="2000" b="0" i="0" u="none" strike="noStrike" kern="0" cap="none" spc="0" normalizeH="0" baseline="0" noProof="0">
              <a:ln>
                <a:noFill/>
              </a:ln>
              <a:solidFill>
                <a:sysClr val="windowText" lastClr="000000"/>
              </a:solidFill>
              <a:effectLst/>
              <a:uLnTx/>
              <a:uFillTx/>
              <a:latin typeface="Cambria"/>
              <a:cs typeface="Cambria"/>
            </a:endParaRPr>
          </a:p>
        </p:txBody>
      </p:sp>
      <p:sp>
        <p:nvSpPr>
          <p:cNvPr id="7" name="object 7"/>
          <p:cNvSpPr txBox="1"/>
          <p:nvPr/>
        </p:nvSpPr>
        <p:spPr>
          <a:xfrm>
            <a:off x="1346201" y="3977715"/>
            <a:ext cx="3681729" cy="1619885"/>
          </a:xfrm>
          <a:prstGeom prst="rect">
            <a:avLst/>
          </a:prstGeom>
        </p:spPr>
        <p:txBody>
          <a:bodyPr vert="horz" wrap="square" lIns="0" tIns="169545" rIns="0" bIns="0" rtlCol="0">
            <a:spAutoFit/>
          </a:bodyPr>
          <a:lstStyle/>
          <a:p>
            <a:pPr marL="354965" marR="0" lvl="0" indent="-342900" defTabSz="914400" eaLnBrk="1" fontAlgn="auto" latinLnBrk="0" hangingPunct="1">
              <a:lnSpc>
                <a:spcPct val="100000"/>
              </a:lnSpc>
              <a:spcBef>
                <a:spcPts val="1335"/>
              </a:spcBef>
              <a:spcAft>
                <a:spcPts val="0"/>
              </a:spcAft>
              <a:buClr>
                <a:srgbClr val="3DA01B"/>
              </a:buClr>
              <a:buSzTx/>
              <a:buFont typeface="Arial"/>
              <a:buChar char="•"/>
              <a:tabLst>
                <a:tab pos="354965" algn="l"/>
                <a:tab pos="355600" algn="l"/>
              </a:tabLst>
              <a:defRPr/>
            </a:pPr>
            <a:r>
              <a:rPr kumimoji="0" sz="2000" b="0" i="0" u="none" strike="noStrike" kern="0" cap="none" spc="0" normalizeH="0" baseline="0" noProof="0" dirty="0">
                <a:ln>
                  <a:noFill/>
                </a:ln>
                <a:solidFill>
                  <a:srgbClr val="181817"/>
                </a:solidFill>
                <a:effectLst/>
                <a:uLnTx/>
                <a:uFillTx/>
                <a:latin typeface="Cambria"/>
                <a:cs typeface="Cambria"/>
              </a:rPr>
              <a:t>Make</a:t>
            </a:r>
            <a:r>
              <a:rPr kumimoji="0" sz="2000" b="0" i="0" u="none" strike="noStrike" kern="0" cap="none" spc="-70" normalizeH="0" baseline="0" noProof="0" dirty="0">
                <a:ln>
                  <a:noFill/>
                </a:ln>
                <a:solidFill>
                  <a:srgbClr val="181817"/>
                </a:solidFill>
                <a:effectLst/>
                <a:uLnTx/>
                <a:uFillTx/>
                <a:latin typeface="Cambria"/>
                <a:cs typeface="Cambria"/>
              </a:rPr>
              <a:t> </a:t>
            </a:r>
            <a:r>
              <a:rPr kumimoji="0" sz="2000" b="0" i="0" u="none" strike="noStrike" kern="0" cap="none" spc="0" normalizeH="0" baseline="0" noProof="0" dirty="0">
                <a:ln>
                  <a:noFill/>
                </a:ln>
                <a:solidFill>
                  <a:srgbClr val="181817"/>
                </a:solidFill>
                <a:effectLst/>
                <a:uLnTx/>
                <a:uFillTx/>
                <a:latin typeface="Cambria"/>
                <a:cs typeface="Cambria"/>
              </a:rPr>
              <a:t>sure</a:t>
            </a:r>
            <a:r>
              <a:rPr kumimoji="0" sz="2000" b="0" i="0" u="none" strike="noStrike" kern="0" cap="none" spc="-70" normalizeH="0" baseline="0" noProof="0" dirty="0">
                <a:ln>
                  <a:noFill/>
                </a:ln>
                <a:solidFill>
                  <a:srgbClr val="181817"/>
                </a:solidFill>
                <a:effectLst/>
                <a:uLnTx/>
                <a:uFillTx/>
                <a:latin typeface="Cambria"/>
                <a:cs typeface="Cambria"/>
              </a:rPr>
              <a:t> </a:t>
            </a:r>
            <a:r>
              <a:rPr kumimoji="0" sz="2000" b="0" i="0" u="none" strike="noStrike" kern="0" cap="none" spc="0" normalizeH="0" baseline="0" noProof="0" dirty="0">
                <a:ln>
                  <a:noFill/>
                </a:ln>
                <a:solidFill>
                  <a:srgbClr val="181817"/>
                </a:solidFill>
                <a:effectLst/>
                <a:uLnTx/>
                <a:uFillTx/>
                <a:latin typeface="Cambria"/>
                <a:cs typeface="Cambria"/>
              </a:rPr>
              <a:t>to</a:t>
            </a:r>
            <a:r>
              <a:rPr kumimoji="0" sz="2000" b="0" i="0" u="none" strike="noStrike" kern="0" cap="none" spc="-60" normalizeH="0" baseline="0" noProof="0" dirty="0">
                <a:ln>
                  <a:noFill/>
                </a:ln>
                <a:solidFill>
                  <a:srgbClr val="181817"/>
                </a:solidFill>
                <a:effectLst/>
                <a:uLnTx/>
                <a:uFillTx/>
                <a:latin typeface="Cambria"/>
                <a:cs typeface="Cambria"/>
              </a:rPr>
              <a:t> </a:t>
            </a:r>
            <a:r>
              <a:rPr kumimoji="0" sz="2000" b="0" i="0" u="none" strike="noStrike" kern="0" cap="none" spc="-10" normalizeH="0" baseline="0" noProof="0" dirty="0">
                <a:ln>
                  <a:noFill/>
                </a:ln>
                <a:solidFill>
                  <a:srgbClr val="181817"/>
                </a:solidFill>
                <a:effectLst/>
                <a:uLnTx/>
                <a:uFillTx/>
                <a:latin typeface="Cambria"/>
                <a:cs typeface="Cambria"/>
              </a:rPr>
              <a:t>review</a:t>
            </a:r>
            <a:r>
              <a:rPr kumimoji="0" sz="2000" b="0" i="0" u="none" strike="noStrike" kern="0" cap="none" spc="-60" normalizeH="0" baseline="0" noProof="0" dirty="0">
                <a:ln>
                  <a:noFill/>
                </a:ln>
                <a:solidFill>
                  <a:srgbClr val="181817"/>
                </a:solidFill>
                <a:effectLst/>
                <a:uLnTx/>
                <a:uFillTx/>
                <a:latin typeface="Cambria"/>
                <a:cs typeface="Cambria"/>
              </a:rPr>
              <a:t> </a:t>
            </a:r>
            <a:r>
              <a:rPr kumimoji="0" sz="2000" b="0" i="0" u="none" strike="noStrike" kern="0" cap="none" spc="0" normalizeH="0" baseline="0" noProof="0" dirty="0">
                <a:ln>
                  <a:noFill/>
                </a:ln>
                <a:solidFill>
                  <a:srgbClr val="181817"/>
                </a:solidFill>
                <a:effectLst/>
                <a:uLnTx/>
                <a:uFillTx/>
                <a:latin typeface="Cambria"/>
                <a:cs typeface="Cambria"/>
              </a:rPr>
              <a:t>the</a:t>
            </a:r>
            <a:r>
              <a:rPr kumimoji="0" sz="2000" b="0" i="0" u="none" strike="noStrike" kern="0" cap="none" spc="-70" normalizeH="0" baseline="0" noProof="0" dirty="0">
                <a:ln>
                  <a:noFill/>
                </a:ln>
                <a:solidFill>
                  <a:srgbClr val="181817"/>
                </a:solidFill>
                <a:effectLst/>
                <a:uLnTx/>
                <a:uFillTx/>
                <a:latin typeface="Cambria"/>
                <a:cs typeface="Cambria"/>
              </a:rPr>
              <a:t> </a:t>
            </a:r>
            <a:r>
              <a:rPr kumimoji="0" sz="2000" b="0" i="0" u="none" strike="noStrike" kern="0" cap="none" spc="-20" normalizeH="0" baseline="0" noProof="0" dirty="0">
                <a:ln>
                  <a:noFill/>
                </a:ln>
                <a:solidFill>
                  <a:srgbClr val="181817"/>
                </a:solidFill>
                <a:effectLst/>
                <a:uLnTx/>
                <a:uFillTx/>
                <a:latin typeface="Cambria"/>
                <a:cs typeface="Cambria"/>
              </a:rPr>
              <a:t>FAQs!</a:t>
            </a:r>
            <a:endParaRPr kumimoji="0" sz="2000" b="0" i="0" u="none" strike="noStrike" kern="0" cap="none" spc="0" normalizeH="0" baseline="0" noProof="0">
              <a:ln>
                <a:noFill/>
              </a:ln>
              <a:solidFill>
                <a:sysClr val="windowText" lastClr="000000"/>
              </a:solidFill>
              <a:effectLst/>
              <a:uLnTx/>
              <a:uFillTx/>
              <a:latin typeface="Cambria"/>
              <a:cs typeface="Cambria"/>
            </a:endParaRPr>
          </a:p>
          <a:p>
            <a:pPr marL="354965" marR="5080" lvl="0" indent="-342900" defTabSz="914400" eaLnBrk="1" fontAlgn="auto" latinLnBrk="0" hangingPunct="1">
              <a:lnSpc>
                <a:spcPct val="110000"/>
              </a:lnSpc>
              <a:spcBef>
                <a:spcPts val="994"/>
              </a:spcBef>
              <a:spcAft>
                <a:spcPts val="0"/>
              </a:spcAft>
              <a:buClr>
                <a:srgbClr val="3DA01B"/>
              </a:buClr>
              <a:buSzTx/>
              <a:buFont typeface="Arial"/>
              <a:buChar char="•"/>
              <a:tabLst>
                <a:tab pos="354965" algn="l"/>
                <a:tab pos="355600" algn="l"/>
              </a:tabLst>
              <a:defRPr/>
            </a:pPr>
            <a:r>
              <a:rPr kumimoji="0" sz="2000" b="0" i="0" u="none" strike="noStrike" kern="0" cap="none" spc="-10" normalizeH="0" baseline="0" noProof="0" dirty="0">
                <a:ln>
                  <a:noFill/>
                </a:ln>
                <a:solidFill>
                  <a:srgbClr val="181817"/>
                </a:solidFill>
                <a:effectLst/>
                <a:uLnTx/>
                <a:uFillTx/>
                <a:latin typeface="Cambria"/>
                <a:cs typeface="Cambria"/>
              </a:rPr>
              <a:t>Beginning</a:t>
            </a:r>
            <a:r>
              <a:rPr kumimoji="0" sz="2000" b="0" i="0" u="none" strike="noStrike" kern="0" cap="none" spc="-65" normalizeH="0" baseline="0" noProof="0" dirty="0">
                <a:ln>
                  <a:noFill/>
                </a:ln>
                <a:solidFill>
                  <a:srgbClr val="181817"/>
                </a:solidFill>
                <a:effectLst/>
                <a:uLnTx/>
                <a:uFillTx/>
                <a:latin typeface="Cambria"/>
                <a:cs typeface="Cambria"/>
              </a:rPr>
              <a:t> </a:t>
            </a:r>
            <a:r>
              <a:rPr kumimoji="0" sz="2000" b="0" i="0" u="none" strike="noStrike" kern="0" cap="none" spc="0" normalizeH="0" baseline="0" noProof="0" dirty="0">
                <a:ln>
                  <a:noFill/>
                </a:ln>
                <a:solidFill>
                  <a:srgbClr val="181817"/>
                </a:solidFill>
                <a:effectLst/>
                <a:uLnTx/>
                <a:uFillTx/>
                <a:latin typeface="Cambria"/>
                <a:cs typeface="Cambria"/>
              </a:rPr>
              <a:t>July</a:t>
            </a:r>
            <a:r>
              <a:rPr kumimoji="0" sz="2000" b="0" i="0" u="none" strike="noStrike" kern="0" cap="none" spc="-45" normalizeH="0" baseline="0" noProof="0" dirty="0">
                <a:ln>
                  <a:noFill/>
                </a:ln>
                <a:solidFill>
                  <a:srgbClr val="181817"/>
                </a:solidFill>
                <a:effectLst/>
                <a:uLnTx/>
                <a:uFillTx/>
                <a:latin typeface="Cambria"/>
                <a:cs typeface="Cambria"/>
              </a:rPr>
              <a:t> </a:t>
            </a:r>
            <a:r>
              <a:rPr kumimoji="0" sz="2000" b="0" i="0" u="none" strike="noStrike" kern="0" cap="none" spc="0" normalizeH="0" baseline="0" noProof="0" dirty="0">
                <a:ln>
                  <a:noFill/>
                </a:ln>
                <a:solidFill>
                  <a:srgbClr val="181817"/>
                </a:solidFill>
                <a:effectLst/>
                <a:uLnTx/>
                <a:uFillTx/>
                <a:latin typeface="Cambria"/>
                <a:cs typeface="Cambria"/>
              </a:rPr>
              <a:t>1,</a:t>
            </a:r>
            <a:r>
              <a:rPr kumimoji="0" sz="2000" b="0" i="0" u="none" strike="noStrike" kern="0" cap="none" spc="-30" normalizeH="0" baseline="0" noProof="0" dirty="0">
                <a:ln>
                  <a:noFill/>
                </a:ln>
                <a:solidFill>
                  <a:srgbClr val="181817"/>
                </a:solidFill>
                <a:effectLst/>
                <a:uLnTx/>
                <a:uFillTx/>
                <a:latin typeface="Cambria"/>
                <a:cs typeface="Cambria"/>
              </a:rPr>
              <a:t> </a:t>
            </a:r>
            <a:r>
              <a:rPr kumimoji="0" sz="2000" b="0" i="0" u="none" strike="noStrike" kern="0" cap="none" spc="0" normalizeH="0" baseline="0" noProof="0" dirty="0">
                <a:ln>
                  <a:noFill/>
                </a:ln>
                <a:solidFill>
                  <a:srgbClr val="181817"/>
                </a:solidFill>
                <a:effectLst/>
                <a:uLnTx/>
                <a:uFillTx/>
                <a:latin typeface="Cambria"/>
                <a:cs typeface="Cambria"/>
              </a:rPr>
              <a:t>2022,</a:t>
            </a:r>
            <a:r>
              <a:rPr kumimoji="0" sz="2000" b="0" i="0" u="none" strike="noStrike" kern="0" cap="none" spc="-20" normalizeH="0" baseline="0" noProof="0" dirty="0">
                <a:ln>
                  <a:noFill/>
                </a:ln>
                <a:solidFill>
                  <a:srgbClr val="181817"/>
                </a:solidFill>
                <a:effectLst/>
                <a:uLnTx/>
                <a:uFillTx/>
                <a:latin typeface="Cambria"/>
                <a:cs typeface="Cambria"/>
              </a:rPr>
              <a:t> </a:t>
            </a:r>
            <a:r>
              <a:rPr kumimoji="0" sz="2000" b="0" i="0" u="none" strike="noStrike" kern="0" cap="none" spc="0" normalizeH="0" baseline="0" noProof="0" dirty="0">
                <a:ln>
                  <a:noFill/>
                </a:ln>
                <a:solidFill>
                  <a:srgbClr val="181817"/>
                </a:solidFill>
                <a:effectLst/>
                <a:uLnTx/>
                <a:uFillTx/>
                <a:latin typeface="Cambria"/>
                <a:cs typeface="Cambria"/>
              </a:rPr>
              <a:t>all</a:t>
            </a:r>
            <a:r>
              <a:rPr kumimoji="0" sz="2000" b="0" i="0" u="none" strike="noStrike" kern="0" cap="none" spc="-55" normalizeH="0" baseline="0" noProof="0" dirty="0">
                <a:ln>
                  <a:noFill/>
                </a:ln>
                <a:solidFill>
                  <a:srgbClr val="181817"/>
                </a:solidFill>
                <a:effectLst/>
                <a:uLnTx/>
                <a:uFillTx/>
                <a:latin typeface="Cambria"/>
                <a:cs typeface="Cambria"/>
              </a:rPr>
              <a:t> </a:t>
            </a:r>
            <a:r>
              <a:rPr kumimoji="0" sz="2000" b="0" i="0" u="none" strike="noStrike" kern="0" cap="none" spc="-25" normalizeH="0" baseline="0" noProof="0" dirty="0">
                <a:ln>
                  <a:noFill/>
                </a:ln>
                <a:solidFill>
                  <a:srgbClr val="181817"/>
                </a:solidFill>
                <a:effectLst/>
                <a:uLnTx/>
                <a:uFillTx/>
                <a:latin typeface="Cambria"/>
                <a:cs typeface="Cambria"/>
              </a:rPr>
              <a:t>new </a:t>
            </a:r>
            <a:r>
              <a:rPr kumimoji="0" sz="2000" b="0" i="0" u="none" strike="noStrike" kern="0" cap="none" spc="0" normalizeH="0" baseline="0" noProof="0" dirty="0">
                <a:ln>
                  <a:noFill/>
                </a:ln>
                <a:solidFill>
                  <a:srgbClr val="181817"/>
                </a:solidFill>
                <a:effectLst/>
                <a:uLnTx/>
                <a:uFillTx/>
                <a:latin typeface="Cambria"/>
                <a:cs typeface="Cambria"/>
              </a:rPr>
              <a:t>PSLF</a:t>
            </a:r>
            <a:r>
              <a:rPr kumimoji="0" sz="2000" b="0" i="0" u="none" strike="noStrike" kern="0" cap="none" spc="-50" normalizeH="0" baseline="0" noProof="0" dirty="0">
                <a:ln>
                  <a:noFill/>
                </a:ln>
                <a:solidFill>
                  <a:srgbClr val="181817"/>
                </a:solidFill>
                <a:effectLst/>
                <a:uLnTx/>
                <a:uFillTx/>
                <a:latin typeface="Cambria"/>
                <a:cs typeface="Cambria"/>
              </a:rPr>
              <a:t> </a:t>
            </a:r>
            <a:r>
              <a:rPr kumimoji="0" sz="2000" b="0" i="0" u="none" strike="noStrike" kern="0" cap="none" spc="0" normalizeH="0" baseline="0" noProof="0" dirty="0">
                <a:ln>
                  <a:noFill/>
                </a:ln>
                <a:solidFill>
                  <a:srgbClr val="181817"/>
                </a:solidFill>
                <a:effectLst/>
                <a:uLnTx/>
                <a:uFillTx/>
                <a:latin typeface="Cambria"/>
                <a:cs typeface="Cambria"/>
              </a:rPr>
              <a:t>form</a:t>
            </a:r>
            <a:r>
              <a:rPr kumimoji="0" sz="2000" b="0" i="0" u="none" strike="noStrike" kern="0" cap="none" spc="-50" normalizeH="0" baseline="0" noProof="0" dirty="0">
                <a:ln>
                  <a:noFill/>
                </a:ln>
                <a:solidFill>
                  <a:srgbClr val="181817"/>
                </a:solidFill>
                <a:effectLst/>
                <a:uLnTx/>
                <a:uFillTx/>
                <a:latin typeface="Cambria"/>
                <a:cs typeface="Cambria"/>
              </a:rPr>
              <a:t> </a:t>
            </a:r>
            <a:r>
              <a:rPr kumimoji="0" sz="2000" b="0" i="0" u="none" strike="noStrike" kern="0" cap="none" spc="-10" normalizeH="0" baseline="0" noProof="0" dirty="0">
                <a:ln>
                  <a:noFill/>
                </a:ln>
                <a:solidFill>
                  <a:srgbClr val="181817"/>
                </a:solidFill>
                <a:effectLst/>
                <a:uLnTx/>
                <a:uFillTx/>
                <a:latin typeface="Cambria"/>
                <a:cs typeface="Cambria"/>
              </a:rPr>
              <a:t>submissions</a:t>
            </a:r>
            <a:r>
              <a:rPr kumimoji="0" sz="2000" b="0" i="0" u="none" strike="noStrike" kern="0" cap="none" spc="-45" normalizeH="0" baseline="0" noProof="0" dirty="0">
                <a:ln>
                  <a:noFill/>
                </a:ln>
                <a:solidFill>
                  <a:srgbClr val="181817"/>
                </a:solidFill>
                <a:effectLst/>
                <a:uLnTx/>
                <a:uFillTx/>
                <a:latin typeface="Cambria"/>
                <a:cs typeface="Cambria"/>
              </a:rPr>
              <a:t> </a:t>
            </a:r>
            <a:r>
              <a:rPr kumimoji="0" sz="2000" b="0" i="0" u="none" strike="noStrike" kern="0" cap="none" spc="0" normalizeH="0" baseline="0" noProof="0" dirty="0">
                <a:ln>
                  <a:noFill/>
                </a:ln>
                <a:solidFill>
                  <a:srgbClr val="181817"/>
                </a:solidFill>
                <a:effectLst/>
                <a:uLnTx/>
                <a:uFillTx/>
                <a:latin typeface="Cambria"/>
                <a:cs typeface="Cambria"/>
              </a:rPr>
              <a:t>go</a:t>
            </a:r>
            <a:r>
              <a:rPr kumimoji="0" sz="2000" b="0" i="0" u="none" strike="noStrike" kern="0" cap="none" spc="-45" normalizeH="0" baseline="0" noProof="0" dirty="0">
                <a:ln>
                  <a:noFill/>
                </a:ln>
                <a:solidFill>
                  <a:srgbClr val="181817"/>
                </a:solidFill>
                <a:effectLst/>
                <a:uLnTx/>
                <a:uFillTx/>
                <a:latin typeface="Cambria"/>
                <a:cs typeface="Cambria"/>
              </a:rPr>
              <a:t> </a:t>
            </a:r>
            <a:r>
              <a:rPr kumimoji="0" sz="2000" b="0" i="0" u="none" strike="noStrike" kern="0" cap="none" spc="-25" normalizeH="0" baseline="0" noProof="0" dirty="0">
                <a:ln>
                  <a:noFill/>
                </a:ln>
                <a:solidFill>
                  <a:srgbClr val="181817"/>
                </a:solidFill>
                <a:effectLst/>
                <a:uLnTx/>
                <a:uFillTx/>
                <a:latin typeface="Cambria"/>
                <a:cs typeface="Cambria"/>
              </a:rPr>
              <a:t>to </a:t>
            </a:r>
            <a:r>
              <a:rPr kumimoji="0" sz="2000" b="0" i="0" u="none" strike="noStrike" kern="0" cap="none" spc="-10" normalizeH="0" baseline="0" noProof="0" dirty="0">
                <a:ln>
                  <a:noFill/>
                </a:ln>
                <a:solidFill>
                  <a:srgbClr val="181817"/>
                </a:solidFill>
                <a:effectLst/>
                <a:uLnTx/>
                <a:uFillTx/>
                <a:latin typeface="Cambria"/>
                <a:cs typeface="Cambria"/>
              </a:rPr>
              <a:t>MOHELA.</a:t>
            </a:r>
            <a:endParaRPr kumimoji="0" sz="2000" b="0" i="0" u="none" strike="noStrike" kern="0" cap="none" spc="0" normalizeH="0" baseline="0" noProof="0">
              <a:ln>
                <a:noFill/>
              </a:ln>
              <a:solidFill>
                <a:sysClr val="windowText" lastClr="000000"/>
              </a:solidFill>
              <a:effectLst/>
              <a:uLnTx/>
              <a:uFillTx/>
              <a:latin typeface="Cambria"/>
              <a:cs typeface="Cambria"/>
            </a:endParaRPr>
          </a:p>
        </p:txBody>
      </p:sp>
      <p:sp>
        <p:nvSpPr>
          <p:cNvPr id="8" name="object 8"/>
          <p:cNvSpPr txBox="1"/>
          <p:nvPr/>
        </p:nvSpPr>
        <p:spPr>
          <a:xfrm>
            <a:off x="1660525" y="3076511"/>
            <a:ext cx="3220085" cy="3384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50" b="1" i="0" u="none" strike="noStrike" kern="0" cap="none" spc="0" normalizeH="0" baseline="0" noProof="0" dirty="0">
                <a:ln>
                  <a:noFill/>
                </a:ln>
                <a:solidFill>
                  <a:srgbClr val="2179A7"/>
                </a:solidFill>
                <a:effectLst/>
                <a:uLnTx/>
                <a:uFillTx/>
                <a:latin typeface="Arial Narrow"/>
                <a:cs typeface="Arial Narrow"/>
              </a:rPr>
              <a:t>GENERAL</a:t>
            </a:r>
            <a:r>
              <a:rPr kumimoji="0" sz="2050" b="1" i="0" u="none" strike="noStrike" kern="0" cap="none" spc="-50" normalizeH="0" baseline="0" noProof="0" dirty="0">
                <a:ln>
                  <a:noFill/>
                </a:ln>
                <a:solidFill>
                  <a:srgbClr val="2179A7"/>
                </a:solidFill>
                <a:effectLst/>
                <a:uLnTx/>
                <a:uFillTx/>
                <a:latin typeface="Arial Narrow"/>
                <a:cs typeface="Arial Narrow"/>
              </a:rPr>
              <a:t> </a:t>
            </a:r>
            <a:r>
              <a:rPr kumimoji="0" sz="2050" b="1" i="0" u="none" strike="noStrike" kern="0" cap="none" spc="0" normalizeH="0" baseline="0" noProof="0" dirty="0">
                <a:ln>
                  <a:noFill/>
                </a:ln>
                <a:solidFill>
                  <a:srgbClr val="2179A7"/>
                </a:solidFill>
                <a:effectLst/>
                <a:uLnTx/>
                <a:uFillTx/>
                <a:latin typeface="Arial Narrow"/>
                <a:cs typeface="Arial Narrow"/>
              </a:rPr>
              <a:t>PSLF</a:t>
            </a:r>
            <a:r>
              <a:rPr kumimoji="0" sz="2050" b="1" i="0" u="none" strike="noStrike" kern="0" cap="none" spc="-25" normalizeH="0" baseline="0" noProof="0" dirty="0">
                <a:ln>
                  <a:noFill/>
                </a:ln>
                <a:solidFill>
                  <a:srgbClr val="2179A7"/>
                </a:solidFill>
                <a:effectLst/>
                <a:uLnTx/>
                <a:uFillTx/>
                <a:latin typeface="Arial Narrow"/>
                <a:cs typeface="Arial Narrow"/>
              </a:rPr>
              <a:t> </a:t>
            </a:r>
            <a:r>
              <a:rPr kumimoji="0" sz="2050" b="1" i="0" u="none" strike="noStrike" kern="0" cap="none" spc="-10" normalizeH="0" baseline="0" noProof="0" dirty="0">
                <a:ln>
                  <a:noFill/>
                </a:ln>
                <a:solidFill>
                  <a:srgbClr val="2179A7"/>
                </a:solidFill>
                <a:effectLst/>
                <a:uLnTx/>
                <a:uFillTx/>
                <a:latin typeface="Arial Narrow"/>
                <a:cs typeface="Arial Narrow"/>
              </a:rPr>
              <a:t>INFORMATION</a:t>
            </a:r>
            <a:endParaRPr kumimoji="0" sz="205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9" name="object 9"/>
          <p:cNvSpPr txBox="1"/>
          <p:nvPr/>
        </p:nvSpPr>
        <p:spPr>
          <a:xfrm>
            <a:off x="7110965" y="1554100"/>
            <a:ext cx="1844675" cy="3384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50" b="1" i="0" u="none" strike="noStrike" kern="0" cap="none" spc="0" normalizeH="0" baseline="0" noProof="0" dirty="0">
                <a:ln>
                  <a:noFill/>
                </a:ln>
                <a:solidFill>
                  <a:srgbClr val="2179A7"/>
                </a:solidFill>
                <a:effectLst/>
                <a:uLnTx/>
                <a:uFillTx/>
                <a:latin typeface="Arial Narrow"/>
                <a:cs typeface="Arial Narrow"/>
              </a:rPr>
              <a:t>PSLF</a:t>
            </a:r>
            <a:r>
              <a:rPr kumimoji="0" sz="2050" b="1" i="0" u="none" strike="noStrike" kern="0" cap="none" spc="-20" normalizeH="0" baseline="0" noProof="0" dirty="0">
                <a:ln>
                  <a:noFill/>
                </a:ln>
                <a:solidFill>
                  <a:srgbClr val="2179A7"/>
                </a:solidFill>
                <a:effectLst/>
                <a:uLnTx/>
                <a:uFillTx/>
                <a:latin typeface="Arial Narrow"/>
                <a:cs typeface="Arial Narrow"/>
              </a:rPr>
              <a:t> </a:t>
            </a:r>
            <a:r>
              <a:rPr kumimoji="0" sz="2050" b="1" i="0" u="none" strike="noStrike" kern="0" cap="none" spc="0" normalizeH="0" baseline="0" noProof="0" dirty="0">
                <a:ln>
                  <a:noFill/>
                </a:ln>
                <a:solidFill>
                  <a:srgbClr val="2179A7"/>
                </a:solidFill>
                <a:effectLst/>
                <a:uLnTx/>
                <a:uFillTx/>
                <a:latin typeface="Arial Narrow"/>
                <a:cs typeface="Arial Narrow"/>
              </a:rPr>
              <a:t>HELP</a:t>
            </a:r>
            <a:r>
              <a:rPr kumimoji="0" sz="2050" b="1" i="0" u="none" strike="noStrike" kern="0" cap="none" spc="-35" normalizeH="0" baseline="0" noProof="0" dirty="0">
                <a:ln>
                  <a:noFill/>
                </a:ln>
                <a:solidFill>
                  <a:srgbClr val="2179A7"/>
                </a:solidFill>
                <a:effectLst/>
                <a:uLnTx/>
                <a:uFillTx/>
                <a:latin typeface="Arial Narrow"/>
                <a:cs typeface="Arial Narrow"/>
              </a:rPr>
              <a:t> </a:t>
            </a:r>
            <a:r>
              <a:rPr kumimoji="0" sz="2050" b="1" i="0" u="none" strike="noStrike" kern="0" cap="none" spc="-20" normalizeH="0" baseline="0" noProof="0" dirty="0">
                <a:ln>
                  <a:noFill/>
                </a:ln>
                <a:solidFill>
                  <a:srgbClr val="2179A7"/>
                </a:solidFill>
                <a:effectLst/>
                <a:uLnTx/>
                <a:uFillTx/>
                <a:latin typeface="Arial Narrow"/>
                <a:cs typeface="Arial Narrow"/>
              </a:rPr>
              <a:t>TOOL</a:t>
            </a:r>
            <a:endParaRPr kumimoji="0" sz="2050" b="0" i="0" u="none" strike="noStrike" kern="0" cap="none" spc="0" normalizeH="0" baseline="0" noProof="0">
              <a:ln>
                <a:noFill/>
              </a:ln>
              <a:solidFill>
                <a:sysClr val="windowText" lastClr="000000"/>
              </a:solidFill>
              <a:effectLst/>
              <a:uLnTx/>
              <a:uFillTx/>
              <a:latin typeface="Arial Narrow"/>
              <a:cs typeface="Arial Narrow"/>
            </a:endParaRPr>
          </a:p>
        </p:txBody>
      </p:sp>
      <p:pic>
        <p:nvPicPr>
          <p:cNvPr id="10" name="object 10"/>
          <p:cNvPicPr/>
          <p:nvPr/>
        </p:nvPicPr>
        <p:blipFill>
          <a:blip r:embed="rId2" cstate="print"/>
          <a:stretch>
            <a:fillRect/>
          </a:stretch>
        </p:blipFill>
        <p:spPr>
          <a:xfrm>
            <a:off x="925830" y="1811273"/>
            <a:ext cx="486917" cy="668261"/>
          </a:xfrm>
          <a:prstGeom prst="rect">
            <a:avLst/>
          </a:prstGeom>
        </p:spPr>
      </p:pic>
      <p:pic>
        <p:nvPicPr>
          <p:cNvPr id="11" name="object 11"/>
          <p:cNvPicPr/>
          <p:nvPr/>
        </p:nvPicPr>
        <p:blipFill>
          <a:blip r:embed="rId3" cstate="print"/>
          <a:stretch>
            <a:fillRect/>
          </a:stretch>
        </p:blipFill>
        <p:spPr>
          <a:xfrm>
            <a:off x="6214871" y="1699260"/>
            <a:ext cx="492251" cy="666749"/>
          </a:xfrm>
          <a:prstGeom prst="rect">
            <a:avLst/>
          </a:prstGeom>
        </p:spPr>
      </p:pic>
      <p:pic>
        <p:nvPicPr>
          <p:cNvPr id="12" name="object 12"/>
          <p:cNvPicPr/>
          <p:nvPr/>
        </p:nvPicPr>
        <p:blipFill>
          <a:blip r:embed="rId4" cstate="print"/>
          <a:stretch>
            <a:fillRect/>
          </a:stretch>
        </p:blipFill>
        <p:spPr>
          <a:xfrm>
            <a:off x="914400" y="3051048"/>
            <a:ext cx="444245" cy="666749"/>
          </a:xfrm>
          <a:prstGeom prst="rect">
            <a:avLst/>
          </a:prstGeom>
        </p:spPr>
      </p:pic>
      <p:pic>
        <p:nvPicPr>
          <p:cNvPr id="13" name="object 13"/>
          <p:cNvPicPr/>
          <p:nvPr/>
        </p:nvPicPr>
        <p:blipFill>
          <a:blip r:embed="rId5" cstate="print"/>
          <a:stretch>
            <a:fillRect/>
          </a:stretch>
        </p:blipFill>
        <p:spPr>
          <a:xfrm>
            <a:off x="6214872" y="2896361"/>
            <a:ext cx="569975" cy="666749"/>
          </a:xfrm>
          <a:prstGeom prst="rect">
            <a:avLst/>
          </a:prstGeom>
        </p:spPr>
      </p:pic>
      <p:sp>
        <p:nvSpPr>
          <p:cNvPr id="14" name="object 14"/>
          <p:cNvSpPr txBox="1"/>
          <p:nvPr/>
        </p:nvSpPr>
        <p:spPr>
          <a:xfrm>
            <a:off x="6293802" y="3759137"/>
            <a:ext cx="56267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181817"/>
                </a:solidFill>
                <a:effectLst/>
                <a:uLnTx/>
                <a:uFillTx/>
                <a:latin typeface="Arial"/>
                <a:cs typeface="Arial"/>
              </a:rPr>
              <a:t>Beginning</a:t>
            </a:r>
            <a:r>
              <a:rPr kumimoji="0" sz="1800" b="0" i="0" u="none" strike="noStrike" kern="0" cap="none" spc="-30" normalizeH="0" baseline="0" noProof="0" dirty="0">
                <a:ln>
                  <a:noFill/>
                </a:ln>
                <a:solidFill>
                  <a:srgbClr val="181817"/>
                </a:solidFill>
                <a:effectLst/>
                <a:uLnTx/>
                <a:uFillTx/>
                <a:latin typeface="Arial"/>
                <a:cs typeface="Arial"/>
              </a:rPr>
              <a:t> </a:t>
            </a:r>
            <a:r>
              <a:rPr kumimoji="0" sz="1800" b="0" i="0" u="none" strike="noStrike" kern="0" cap="none" spc="0" normalizeH="0" baseline="0" noProof="0" dirty="0">
                <a:ln>
                  <a:noFill/>
                </a:ln>
                <a:solidFill>
                  <a:srgbClr val="181817"/>
                </a:solidFill>
                <a:effectLst/>
                <a:uLnTx/>
                <a:uFillTx/>
                <a:latin typeface="Arial"/>
                <a:cs typeface="Arial"/>
              </a:rPr>
              <a:t>July</a:t>
            </a:r>
            <a:r>
              <a:rPr kumimoji="0" sz="1800" b="0" i="0" u="none" strike="noStrike" kern="0" cap="none" spc="-15" normalizeH="0" baseline="0" noProof="0" dirty="0">
                <a:ln>
                  <a:noFill/>
                </a:ln>
                <a:solidFill>
                  <a:srgbClr val="181817"/>
                </a:solidFill>
                <a:effectLst/>
                <a:uLnTx/>
                <a:uFillTx/>
                <a:latin typeface="Arial"/>
                <a:cs typeface="Arial"/>
              </a:rPr>
              <a:t> </a:t>
            </a:r>
            <a:r>
              <a:rPr kumimoji="0" sz="1800" b="0" i="0" u="none" strike="noStrike" kern="0" cap="none" spc="0" normalizeH="0" baseline="0" noProof="0" dirty="0">
                <a:ln>
                  <a:noFill/>
                </a:ln>
                <a:solidFill>
                  <a:srgbClr val="181817"/>
                </a:solidFill>
                <a:effectLst/>
                <a:uLnTx/>
                <a:uFillTx/>
                <a:latin typeface="Arial"/>
                <a:cs typeface="Arial"/>
              </a:rPr>
              <a:t>1,</a:t>
            </a:r>
            <a:r>
              <a:rPr kumimoji="0" sz="1800" b="0" i="0" u="none" strike="noStrike" kern="0" cap="none" spc="-5" normalizeH="0" baseline="0" noProof="0" dirty="0">
                <a:ln>
                  <a:noFill/>
                </a:ln>
                <a:solidFill>
                  <a:srgbClr val="181817"/>
                </a:solidFill>
                <a:effectLst/>
                <a:uLnTx/>
                <a:uFillTx/>
                <a:latin typeface="Arial"/>
                <a:cs typeface="Arial"/>
              </a:rPr>
              <a:t> </a:t>
            </a:r>
            <a:r>
              <a:rPr kumimoji="0" sz="1800" b="0" i="0" u="none" strike="noStrike" kern="0" cap="none" spc="0" normalizeH="0" baseline="0" noProof="0" dirty="0">
                <a:ln>
                  <a:noFill/>
                </a:ln>
                <a:solidFill>
                  <a:srgbClr val="181817"/>
                </a:solidFill>
                <a:effectLst/>
                <a:uLnTx/>
                <a:uFillTx/>
                <a:latin typeface="Arial"/>
                <a:cs typeface="Arial"/>
              </a:rPr>
              <a:t>submit</a:t>
            </a:r>
            <a:r>
              <a:rPr kumimoji="0" sz="1800" b="0" i="0" u="none" strike="noStrike" kern="0" cap="none" spc="-15" normalizeH="0" baseline="0" noProof="0" dirty="0">
                <a:ln>
                  <a:noFill/>
                </a:ln>
                <a:solidFill>
                  <a:srgbClr val="181817"/>
                </a:solidFill>
                <a:effectLst/>
                <a:uLnTx/>
                <a:uFillTx/>
                <a:latin typeface="Arial"/>
                <a:cs typeface="Arial"/>
              </a:rPr>
              <a:t> </a:t>
            </a:r>
            <a:r>
              <a:rPr kumimoji="0" sz="1800" b="0" i="0" u="none" strike="noStrike" kern="0" cap="none" spc="0" normalizeH="0" baseline="0" noProof="0" dirty="0">
                <a:ln>
                  <a:noFill/>
                </a:ln>
                <a:solidFill>
                  <a:srgbClr val="181817"/>
                </a:solidFill>
                <a:effectLst/>
                <a:uLnTx/>
                <a:uFillTx/>
                <a:latin typeface="Arial"/>
                <a:cs typeface="Arial"/>
              </a:rPr>
              <a:t>your</a:t>
            </a:r>
            <a:r>
              <a:rPr kumimoji="0" sz="1800" b="0" i="0" u="none" strike="noStrike" kern="0" cap="none" spc="-10" normalizeH="0" baseline="0" noProof="0" dirty="0">
                <a:ln>
                  <a:noFill/>
                </a:ln>
                <a:solidFill>
                  <a:srgbClr val="181817"/>
                </a:solidFill>
                <a:effectLst/>
                <a:uLnTx/>
                <a:uFillTx/>
                <a:latin typeface="Arial"/>
                <a:cs typeface="Arial"/>
              </a:rPr>
              <a:t> </a:t>
            </a:r>
            <a:r>
              <a:rPr kumimoji="0" sz="1800" b="0" i="0" u="none" strike="noStrike" kern="0" cap="none" spc="0" normalizeH="0" baseline="0" noProof="0" dirty="0">
                <a:ln>
                  <a:noFill/>
                </a:ln>
                <a:solidFill>
                  <a:srgbClr val="181817"/>
                </a:solidFill>
                <a:effectLst/>
                <a:uLnTx/>
                <a:uFillTx/>
                <a:latin typeface="Arial"/>
                <a:cs typeface="Arial"/>
              </a:rPr>
              <a:t>PSLF</a:t>
            </a:r>
            <a:r>
              <a:rPr kumimoji="0" sz="1800" b="0" i="0" u="none" strike="noStrike" kern="0" cap="none" spc="-10" normalizeH="0" baseline="0" noProof="0" dirty="0">
                <a:ln>
                  <a:noFill/>
                </a:ln>
                <a:solidFill>
                  <a:srgbClr val="181817"/>
                </a:solidFill>
                <a:effectLst/>
                <a:uLnTx/>
                <a:uFillTx/>
                <a:latin typeface="Arial"/>
                <a:cs typeface="Arial"/>
              </a:rPr>
              <a:t> </a:t>
            </a:r>
            <a:r>
              <a:rPr kumimoji="0" sz="1800" b="0" i="0" u="none" strike="noStrike" kern="0" cap="none" spc="0" normalizeH="0" baseline="0" noProof="0" dirty="0">
                <a:ln>
                  <a:noFill/>
                </a:ln>
                <a:solidFill>
                  <a:srgbClr val="181817"/>
                </a:solidFill>
                <a:effectLst/>
                <a:uLnTx/>
                <a:uFillTx/>
                <a:latin typeface="Arial"/>
                <a:cs typeface="Arial"/>
              </a:rPr>
              <a:t>forms</a:t>
            </a:r>
            <a:r>
              <a:rPr kumimoji="0" sz="1800" b="0" i="0" u="none" strike="noStrike" kern="0" cap="none" spc="-5" normalizeH="0" baseline="0" noProof="0" dirty="0">
                <a:ln>
                  <a:noFill/>
                </a:ln>
                <a:solidFill>
                  <a:srgbClr val="181817"/>
                </a:solidFill>
                <a:effectLst/>
                <a:uLnTx/>
                <a:uFillTx/>
                <a:latin typeface="Arial"/>
                <a:cs typeface="Arial"/>
              </a:rPr>
              <a:t> </a:t>
            </a:r>
            <a:r>
              <a:rPr kumimoji="0" sz="1800" b="0" i="0" u="none" strike="noStrike" kern="0" cap="none" spc="0" normalizeH="0" baseline="0" noProof="0" dirty="0">
                <a:ln>
                  <a:noFill/>
                </a:ln>
                <a:solidFill>
                  <a:srgbClr val="181817"/>
                </a:solidFill>
                <a:effectLst/>
                <a:uLnTx/>
                <a:uFillTx/>
                <a:latin typeface="Arial"/>
                <a:cs typeface="Arial"/>
              </a:rPr>
              <a:t>to</a:t>
            </a:r>
            <a:r>
              <a:rPr kumimoji="0" sz="1800" b="0" i="0" u="none" strike="noStrike" kern="0" cap="none" spc="-5" normalizeH="0" baseline="0" noProof="0" dirty="0">
                <a:ln>
                  <a:noFill/>
                </a:ln>
                <a:solidFill>
                  <a:srgbClr val="181817"/>
                </a:solidFill>
                <a:effectLst/>
                <a:uLnTx/>
                <a:uFillTx/>
                <a:latin typeface="Arial"/>
                <a:cs typeface="Arial"/>
              </a:rPr>
              <a:t> </a:t>
            </a:r>
            <a:r>
              <a:rPr kumimoji="0" sz="1800" b="0" i="0" u="none" strike="noStrike" kern="0" cap="none" spc="-10" normalizeH="0" baseline="0" noProof="0" dirty="0">
                <a:ln>
                  <a:noFill/>
                </a:ln>
                <a:solidFill>
                  <a:srgbClr val="181817"/>
                </a:solidFill>
                <a:effectLst/>
                <a:uLnTx/>
                <a:uFillTx/>
                <a:latin typeface="Arial"/>
                <a:cs typeface="Arial"/>
              </a:rPr>
              <a:t>MOHELA:</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11694450" y="6348276"/>
            <a:ext cx="132080" cy="132080"/>
          </a:xfrm>
          <a:prstGeom prst="rect">
            <a:avLst/>
          </a:prstGeom>
        </p:spPr>
        <p:txBody>
          <a:bodyPr vert="horz" wrap="square" lIns="0" tIns="3175" rIns="0" bIns="0" rtlCol="0">
            <a:spAutoFit/>
          </a:bodyPr>
          <a:lstStyle/>
          <a:p>
            <a:pPr marL="12700" marR="0" lvl="0" indent="0" defTabSz="914400" eaLnBrk="1" fontAlgn="auto" latinLnBrk="0" hangingPunct="1">
              <a:lnSpc>
                <a:spcPct val="100000"/>
              </a:lnSpc>
              <a:spcBef>
                <a:spcPts val="25"/>
              </a:spcBef>
              <a:spcAft>
                <a:spcPts val="0"/>
              </a:spcAft>
              <a:buClrTx/>
              <a:buSzTx/>
              <a:buFontTx/>
              <a:buNone/>
              <a:tabLst/>
              <a:defRPr/>
            </a:pPr>
            <a:r>
              <a:rPr kumimoji="0" sz="750" b="0" i="0" u="none" strike="noStrike" kern="0" cap="none" spc="-25" normalizeH="0" baseline="0" noProof="0" dirty="0">
                <a:ln>
                  <a:noFill/>
                </a:ln>
                <a:solidFill>
                  <a:srgbClr val="8A8A8A"/>
                </a:solidFill>
                <a:effectLst/>
                <a:uLnTx/>
                <a:uFillTx/>
                <a:latin typeface="Arial"/>
                <a:cs typeface="Arial"/>
              </a:rPr>
              <a:t>46</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6293802" y="4307777"/>
            <a:ext cx="5406390" cy="167132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cs typeface="Segoe UI"/>
              </a:rPr>
              <a:t>Mail to:</a:t>
            </a:r>
            <a:r>
              <a:rPr kumimoji="0" sz="1800" b="1" i="0" u="none" strike="noStrike" kern="0" cap="none" spc="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U.S. Department</a:t>
            </a:r>
            <a:r>
              <a:rPr kumimoji="0" sz="1800" b="0" i="0" u="none" strike="noStrike" kern="0" cap="none" spc="-1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of</a:t>
            </a:r>
            <a:r>
              <a:rPr kumimoji="0" sz="1800" b="0" i="0" u="none" strike="noStrike" kern="0" cap="none" spc="-10"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Education,</a:t>
            </a:r>
            <a:r>
              <a:rPr kumimoji="0" sz="1800" b="0" i="0" u="none" strike="noStrike" kern="0" cap="none" spc="-2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MOHELA,</a:t>
            </a:r>
            <a:r>
              <a:rPr kumimoji="0" sz="1800" b="0" i="0" u="none" strike="noStrike" kern="0" cap="none" spc="-5" normalizeH="0" baseline="0" noProof="0" dirty="0">
                <a:ln>
                  <a:noFill/>
                </a:ln>
                <a:solidFill>
                  <a:sysClr val="windowText" lastClr="000000"/>
                </a:solidFill>
                <a:effectLst/>
                <a:uLnTx/>
                <a:uFillTx/>
                <a:latin typeface="Segoe UI"/>
                <a:cs typeface="Segoe UI"/>
              </a:rPr>
              <a:t> </a:t>
            </a:r>
            <a:r>
              <a:rPr kumimoji="0" sz="1800" b="0" i="0" u="none" strike="noStrike" kern="0" cap="none" spc="-25" normalizeH="0" baseline="0" noProof="0" dirty="0">
                <a:ln>
                  <a:noFill/>
                </a:ln>
                <a:solidFill>
                  <a:sysClr val="windowText" lastClr="000000"/>
                </a:solidFill>
                <a:effectLst/>
                <a:uLnTx/>
                <a:uFillTx/>
                <a:latin typeface="Segoe UI"/>
                <a:cs typeface="Segoe UI"/>
              </a:rPr>
              <a:t>633 </a:t>
            </a:r>
            <a:r>
              <a:rPr kumimoji="0" sz="1800" b="0" i="0" u="none" strike="noStrike" kern="0" cap="none" spc="0" normalizeH="0" baseline="0" noProof="0" dirty="0">
                <a:ln>
                  <a:noFill/>
                </a:ln>
                <a:solidFill>
                  <a:sysClr val="windowText" lastClr="000000"/>
                </a:solidFill>
                <a:effectLst/>
                <a:uLnTx/>
                <a:uFillTx/>
                <a:latin typeface="Segoe UI"/>
                <a:cs typeface="Segoe UI"/>
              </a:rPr>
              <a:t>Spirit</a:t>
            </a:r>
            <a:r>
              <a:rPr kumimoji="0" sz="1800" b="0" i="0" u="none" strike="noStrike" kern="0" cap="none" spc="-1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Drive,</a:t>
            </a:r>
            <a:r>
              <a:rPr kumimoji="0" sz="1800" b="0" i="0" u="none" strike="noStrike" kern="0" cap="none" spc="-2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Chesterfield,</a:t>
            </a:r>
            <a:r>
              <a:rPr kumimoji="0" sz="1800" b="0" i="0" u="none" strike="noStrike" kern="0" cap="none" spc="-3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MO</a:t>
            </a:r>
            <a:r>
              <a:rPr kumimoji="0" sz="1800" b="0" i="0" u="none" strike="noStrike" kern="0" cap="none" spc="-1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63005-</a:t>
            </a:r>
            <a:r>
              <a:rPr kumimoji="0" sz="1800" b="0" i="0" u="none" strike="noStrike" kern="0" cap="none" spc="-10" normalizeH="0" baseline="0" noProof="0" dirty="0">
                <a:ln>
                  <a:noFill/>
                </a:ln>
                <a:solidFill>
                  <a:sysClr val="windowText" lastClr="000000"/>
                </a:solidFill>
                <a:effectLst/>
                <a:uLnTx/>
                <a:uFillTx/>
                <a:latin typeface="Segoe UI"/>
                <a:cs typeface="Segoe UI"/>
              </a:rPr>
              <a:t>1243.</a:t>
            </a:r>
            <a:endParaRPr kumimoji="0" sz="18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cs typeface="Segoe UI"/>
              </a:rPr>
              <a:t>Fax</a:t>
            </a:r>
            <a:r>
              <a:rPr kumimoji="0" sz="1800" b="1" i="0" u="none" strike="noStrike" kern="0" cap="none" spc="-35"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to:</a:t>
            </a:r>
            <a:r>
              <a:rPr kumimoji="0" sz="1800" b="1" i="0" u="none" strike="noStrike" kern="0" cap="none" spc="-3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866-222-</a:t>
            </a:r>
            <a:r>
              <a:rPr kumimoji="0" sz="1800" b="0" i="0" u="none" strike="noStrike" kern="0" cap="none" spc="-20" normalizeH="0" baseline="0" noProof="0" dirty="0">
                <a:ln>
                  <a:noFill/>
                </a:ln>
                <a:solidFill>
                  <a:sysClr val="windowText" lastClr="000000"/>
                </a:solidFill>
                <a:effectLst/>
                <a:uLnTx/>
                <a:uFillTx/>
                <a:latin typeface="Segoe UI"/>
                <a:cs typeface="Segoe UI"/>
              </a:rPr>
              <a:t>7060.</a:t>
            </a:r>
            <a:endParaRPr kumimoji="0" sz="1800" b="0" i="0" u="none" strike="noStrike" kern="0" cap="none" spc="0" normalizeH="0" baseline="0" noProof="0">
              <a:ln>
                <a:noFill/>
              </a:ln>
              <a:solidFill>
                <a:sysClr val="windowText" lastClr="000000"/>
              </a:solidFill>
              <a:effectLst/>
              <a:uLnTx/>
              <a:uFillTx/>
              <a:latin typeface="Segoe UI"/>
              <a:cs typeface="Segoe UI"/>
            </a:endParaRPr>
          </a:p>
          <a:p>
            <a:pPr marL="0" marR="0" lvl="0" indent="0" defTabSz="914400" eaLnBrk="1" fontAlgn="auto" latinLnBrk="0" hangingPunct="1">
              <a:lnSpc>
                <a:spcPct val="100000"/>
              </a:lnSpc>
              <a:spcBef>
                <a:spcPts val="3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cs typeface="Segoe UI"/>
              </a:rPr>
              <a:t>Upload</a:t>
            </a:r>
            <a:r>
              <a:rPr kumimoji="0" sz="1800" b="1" i="0" u="none" strike="noStrike" kern="0" cap="none" spc="-40"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to:</a:t>
            </a:r>
            <a:r>
              <a:rPr kumimoji="0" sz="1800" b="1" i="0" u="none" strike="noStrike" kern="0" cap="none" spc="-20" normalizeH="0" baseline="0" noProof="0" dirty="0">
                <a:ln>
                  <a:noFill/>
                </a:ln>
                <a:solidFill>
                  <a:sysClr val="windowText" lastClr="000000"/>
                </a:solidFill>
                <a:effectLst/>
                <a:uLnTx/>
                <a:uFillTx/>
                <a:latin typeface="Segoe UI"/>
                <a:cs typeface="Segoe UI"/>
              </a:rPr>
              <a:t> </a:t>
            </a:r>
            <a:r>
              <a:rPr kumimoji="0" sz="1800" b="1" i="0" u="none" strike="noStrike" kern="0" cap="none" spc="-10" normalizeH="0" baseline="0" noProof="0" dirty="0">
                <a:ln>
                  <a:noFill/>
                </a:ln>
                <a:solidFill>
                  <a:srgbClr val="0000FF"/>
                </a:solidFill>
                <a:effectLst/>
                <a:uLnTx/>
                <a:uFillTx/>
                <a:latin typeface="Segoe UI"/>
                <a:cs typeface="Segoe UI"/>
              </a:rPr>
              <a:t>mohela.com/uploadDocument</a:t>
            </a:r>
            <a:endParaRPr kumimoji="0" sz="18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Segoe UI"/>
                <a:cs typeface="Segoe UI"/>
              </a:rPr>
              <a:t>if</a:t>
            </a:r>
            <a:r>
              <a:rPr kumimoji="0" sz="1800" b="0" i="0" u="none" strike="noStrike" kern="0" cap="none" spc="-2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MOHELA is</a:t>
            </a:r>
            <a:r>
              <a:rPr kumimoji="0" sz="1800" b="0" i="0" u="none" strike="noStrike" kern="0" cap="none" spc="-10"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already</a:t>
            </a:r>
            <a:r>
              <a:rPr kumimoji="0" sz="1800" b="0" i="0" u="none" strike="noStrike" kern="0" cap="none" spc="-1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your</a:t>
            </a:r>
            <a:r>
              <a:rPr kumimoji="0" sz="1800" b="0" i="0" u="none" strike="noStrike" kern="0" cap="none" spc="-15" normalizeH="0" baseline="0" noProof="0" dirty="0">
                <a:ln>
                  <a:noFill/>
                </a:ln>
                <a:solidFill>
                  <a:sysClr val="windowText" lastClr="000000"/>
                </a:solidFill>
                <a:effectLst/>
                <a:uLnTx/>
                <a:uFillTx/>
                <a:latin typeface="Segoe UI"/>
                <a:cs typeface="Segoe UI"/>
              </a:rPr>
              <a:t> </a:t>
            </a:r>
            <a:r>
              <a:rPr kumimoji="0" sz="1800" b="0" i="0" u="none" strike="noStrike" kern="0" cap="none" spc="-10" normalizeH="0" baseline="0" noProof="0" dirty="0">
                <a:ln>
                  <a:noFill/>
                </a:ln>
                <a:solidFill>
                  <a:sysClr val="windowText" lastClr="000000"/>
                </a:solidFill>
                <a:effectLst/>
                <a:uLnTx/>
                <a:uFillTx/>
                <a:latin typeface="Segoe UI"/>
                <a:cs typeface="Segoe UI"/>
              </a:rPr>
              <a:t>servicer.</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B6D1F-A37E-41BC-A10F-C9F06EDED13A}"/>
              </a:ext>
            </a:extLst>
          </p:cNvPr>
          <p:cNvSpPr>
            <a:spLocks noGrp="1"/>
          </p:cNvSpPr>
          <p:nvPr>
            <p:ph type="title"/>
          </p:nvPr>
        </p:nvSpPr>
        <p:spPr/>
        <p:txBody>
          <a:bodyPr/>
          <a:lstStyle/>
          <a:p>
            <a:r>
              <a:rPr lang="en-US" dirty="0">
                <a:latin typeface="Arial Narrow" panose="020B0606020202030204" pitchFamily="34" charset="0"/>
              </a:rPr>
              <a:t>Biden- Harris One time Debt relief </a:t>
            </a:r>
          </a:p>
        </p:txBody>
      </p:sp>
      <p:sp>
        <p:nvSpPr>
          <p:cNvPr id="4" name="Slide Number Placeholder 3">
            <a:extLst>
              <a:ext uri="{FF2B5EF4-FFF2-40B4-BE49-F238E27FC236}">
                <a16:creationId xmlns:a16="http://schemas.microsoft.com/office/drawing/2014/main" id="{FCE66870-BE80-4333-B520-F7E1ABCD817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751"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0059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0C46-7A1E-4B5C-97AE-C0DEA964EBB3}"/>
              </a:ext>
            </a:extLst>
          </p:cNvPr>
          <p:cNvSpPr>
            <a:spLocks noGrp="1"/>
          </p:cNvSpPr>
          <p:nvPr>
            <p:ph type="title"/>
          </p:nvPr>
        </p:nvSpPr>
        <p:spPr>
          <a:xfrm>
            <a:off x="845127" y="522530"/>
            <a:ext cx="4685332" cy="798177"/>
          </a:xfrm>
        </p:spPr>
        <p:txBody>
          <a:bodyPr/>
          <a:lstStyle/>
          <a:p>
            <a:r>
              <a:rPr lang="en-US" dirty="0">
                <a:latin typeface="Arial Narrow" panose="020B0606020202030204" pitchFamily="34" charset="0"/>
              </a:rPr>
              <a:t>Targeted Student Loan relief</a:t>
            </a:r>
          </a:p>
        </p:txBody>
      </p:sp>
      <p:sp>
        <p:nvSpPr>
          <p:cNvPr id="5" name="Slide Number Placeholder 4">
            <a:extLst>
              <a:ext uri="{FF2B5EF4-FFF2-40B4-BE49-F238E27FC236}">
                <a16:creationId xmlns:a16="http://schemas.microsoft.com/office/drawing/2014/main" id="{46728BCB-27FA-44A7-95C5-A2D97B94B6F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pic>
        <p:nvPicPr>
          <p:cNvPr id="7" name="Picture 6" descr="Graphical user interface, diagram&#10;&#10;Description automatically generated with medium confidence">
            <a:extLst>
              <a:ext uri="{FF2B5EF4-FFF2-40B4-BE49-F238E27FC236}">
                <a16:creationId xmlns:a16="http://schemas.microsoft.com/office/drawing/2014/main" id="{C67A52A6-905D-0C47-8C57-F62B254AC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459" y="154642"/>
            <a:ext cx="6511696" cy="6511696"/>
          </a:xfrm>
          <a:prstGeom prst="rect">
            <a:avLst/>
          </a:prstGeom>
        </p:spPr>
      </p:pic>
      <p:sp>
        <p:nvSpPr>
          <p:cNvPr id="6" name="object 4">
            <a:extLst>
              <a:ext uri="{FF2B5EF4-FFF2-40B4-BE49-F238E27FC236}">
                <a16:creationId xmlns:a16="http://schemas.microsoft.com/office/drawing/2014/main" id="{6EC86ACB-0C08-E546-B2B7-89B6A3C9A27E}"/>
              </a:ext>
            </a:extLst>
          </p:cNvPr>
          <p:cNvSpPr txBox="1"/>
          <p:nvPr/>
        </p:nvSpPr>
        <p:spPr>
          <a:xfrm>
            <a:off x="845127" y="1968627"/>
            <a:ext cx="3800025" cy="319959"/>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000" b="0" i="0" u="none" strike="noStrike" kern="0" cap="none" spc="0" normalizeH="0" baseline="0" noProof="0" dirty="0">
                <a:ln>
                  <a:noFill/>
                </a:ln>
                <a:solidFill>
                  <a:srgbClr val="181817"/>
                </a:solidFill>
                <a:effectLst/>
                <a:uLnTx/>
                <a:uFillTx/>
                <a:latin typeface="Arial"/>
                <a:ea typeface="+mn-ea"/>
                <a:cs typeface="Arial"/>
              </a:rPr>
              <a:t>URL:</a:t>
            </a:r>
            <a:r>
              <a:rPr kumimoji="0" sz="2000" b="0" i="0" u="none" strike="noStrike" kern="0" cap="none" spc="-55" normalizeH="0" baseline="0" noProof="0" dirty="0">
                <a:ln>
                  <a:noFill/>
                </a:ln>
                <a:solidFill>
                  <a:srgbClr val="181817"/>
                </a:solidFill>
                <a:effectLst/>
                <a:uLnTx/>
                <a:uFillTx/>
                <a:latin typeface="Arial"/>
                <a:ea typeface="+mn-ea"/>
                <a:cs typeface="Arial"/>
              </a:rPr>
              <a:t> </a:t>
            </a:r>
            <a:r>
              <a:rPr kumimoji="0" sz="2000" b="1" i="0" u="none" strike="noStrike" kern="0" cap="none" spc="-10" normalizeH="0" baseline="0" noProof="0" dirty="0" err="1">
                <a:ln>
                  <a:noFill/>
                </a:ln>
                <a:solidFill>
                  <a:srgbClr val="2179A7"/>
                </a:solidFill>
                <a:effectLst/>
                <a:uLnTx/>
                <a:uFillTx/>
                <a:latin typeface="Arial"/>
                <a:ea typeface="+mn-ea"/>
                <a:cs typeface="Arial"/>
              </a:rPr>
              <a:t>StudentAid.gov</a:t>
            </a:r>
            <a:r>
              <a:rPr kumimoji="0" sz="2000" b="1" i="0" u="none" strike="noStrike" kern="0" cap="none" spc="-10" normalizeH="0" baseline="0" noProof="0" dirty="0">
                <a:ln>
                  <a:noFill/>
                </a:ln>
                <a:solidFill>
                  <a:srgbClr val="2179A7"/>
                </a:solidFill>
                <a:effectLst/>
                <a:uLnTx/>
                <a:uFillTx/>
                <a:latin typeface="Arial"/>
                <a:ea typeface="+mn-ea"/>
                <a:cs typeface="Arial"/>
              </a:rPr>
              <a:t>/</a:t>
            </a:r>
            <a:r>
              <a:rPr kumimoji="0" lang="en-US" sz="2000" b="1" i="0" u="none" strike="noStrike" kern="0" cap="none" spc="-10" normalizeH="0" baseline="0" noProof="0" dirty="0" err="1">
                <a:ln>
                  <a:noFill/>
                </a:ln>
                <a:solidFill>
                  <a:srgbClr val="2179A7"/>
                </a:solidFill>
                <a:effectLst/>
                <a:uLnTx/>
                <a:uFillTx/>
                <a:latin typeface="Arial"/>
                <a:ea typeface="+mn-ea"/>
                <a:cs typeface="Arial"/>
              </a:rPr>
              <a:t>debtrelief</a:t>
            </a:r>
            <a:endParaRPr kumimoji="0" sz="2000" b="0" i="0" u="none" strike="noStrike" kern="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1018167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1EB7A5-B3D8-C501-0A6B-206BC39E6B7C}"/>
              </a:ext>
            </a:extLst>
          </p:cNvPr>
          <p:cNvSpPr>
            <a:spLocks noGrp="1"/>
          </p:cNvSpPr>
          <p:nvPr>
            <p:ph type="body" sz="quarter" idx="20"/>
          </p:nvPr>
        </p:nvSpPr>
        <p:spPr/>
        <p:txBody>
          <a:bodyPr/>
          <a:lstStyle/>
          <a:p>
            <a:endParaRPr lang="en-US"/>
          </a:p>
        </p:txBody>
      </p:sp>
      <p:sp>
        <p:nvSpPr>
          <p:cNvPr id="3" name="Text Placeholder 2">
            <a:extLst>
              <a:ext uri="{FF2B5EF4-FFF2-40B4-BE49-F238E27FC236}">
                <a16:creationId xmlns:a16="http://schemas.microsoft.com/office/drawing/2014/main" id="{41687100-BFED-5E88-4FBC-9FF0A63F5906}"/>
              </a:ext>
            </a:extLst>
          </p:cNvPr>
          <p:cNvSpPr>
            <a:spLocks noGrp="1"/>
          </p:cNvSpPr>
          <p:nvPr>
            <p:ph type="body" sz="quarter" idx="21"/>
          </p:nvPr>
        </p:nvSpPr>
        <p:spPr/>
        <p:txBody>
          <a:bodyPr/>
          <a:lstStyle/>
          <a:p>
            <a:endParaRPr lang="en-US"/>
          </a:p>
        </p:txBody>
      </p:sp>
      <p:sp>
        <p:nvSpPr>
          <p:cNvPr id="4" name="Text Placeholder 3">
            <a:extLst>
              <a:ext uri="{FF2B5EF4-FFF2-40B4-BE49-F238E27FC236}">
                <a16:creationId xmlns:a16="http://schemas.microsoft.com/office/drawing/2014/main" id="{3C9AE5DD-4C73-ED26-6CC6-AA84CA029EF5}"/>
              </a:ext>
            </a:extLst>
          </p:cNvPr>
          <p:cNvSpPr>
            <a:spLocks noGrp="1"/>
          </p:cNvSpPr>
          <p:nvPr>
            <p:ph type="body" sz="quarter" idx="22"/>
          </p:nvPr>
        </p:nvSpPr>
        <p:spPr/>
        <p:txBody>
          <a:bodyPr/>
          <a:lstStyle/>
          <a:p>
            <a:endParaRPr lang="en-US"/>
          </a:p>
        </p:txBody>
      </p:sp>
      <p:sp>
        <p:nvSpPr>
          <p:cNvPr id="5" name="Text Placeholder 4">
            <a:extLst>
              <a:ext uri="{FF2B5EF4-FFF2-40B4-BE49-F238E27FC236}">
                <a16:creationId xmlns:a16="http://schemas.microsoft.com/office/drawing/2014/main" id="{97A24C78-3CD2-5412-E8ED-A3AD72B32AB9}"/>
              </a:ext>
            </a:extLst>
          </p:cNvPr>
          <p:cNvSpPr>
            <a:spLocks noGrp="1"/>
          </p:cNvSpPr>
          <p:nvPr>
            <p:ph type="body" sz="quarter" idx="23"/>
          </p:nvPr>
        </p:nvSpPr>
        <p:spPr/>
        <p:txBody>
          <a:bodyPr/>
          <a:lstStyle/>
          <a:p>
            <a:endParaRPr lang="en-US"/>
          </a:p>
        </p:txBody>
      </p:sp>
      <p:sp>
        <p:nvSpPr>
          <p:cNvPr id="6" name="Text Placeholder 5">
            <a:extLst>
              <a:ext uri="{FF2B5EF4-FFF2-40B4-BE49-F238E27FC236}">
                <a16:creationId xmlns:a16="http://schemas.microsoft.com/office/drawing/2014/main" id="{E5281F14-0201-2806-9F36-6EF0BD2D6781}"/>
              </a:ext>
            </a:extLst>
          </p:cNvPr>
          <p:cNvSpPr>
            <a:spLocks noGrp="1"/>
          </p:cNvSpPr>
          <p:nvPr>
            <p:ph type="body" sz="quarter" idx="24"/>
          </p:nvPr>
        </p:nvSpPr>
        <p:spPr/>
        <p:txBody>
          <a:bodyPr/>
          <a:lstStyle/>
          <a:p>
            <a:endParaRPr lang="en-US"/>
          </a:p>
        </p:txBody>
      </p:sp>
      <p:sp>
        <p:nvSpPr>
          <p:cNvPr id="7" name="Picture Placeholder 6">
            <a:extLst>
              <a:ext uri="{FF2B5EF4-FFF2-40B4-BE49-F238E27FC236}">
                <a16:creationId xmlns:a16="http://schemas.microsoft.com/office/drawing/2014/main" id="{4CB76C0F-0DE5-782A-0F79-48A3CC6D5667}"/>
              </a:ext>
            </a:extLst>
          </p:cNvPr>
          <p:cNvSpPr>
            <a:spLocks noGrp="1"/>
          </p:cNvSpPr>
          <p:nvPr>
            <p:ph type="pic" sz="quarter" idx="27"/>
          </p:nvPr>
        </p:nvSpPr>
        <p:spPr/>
      </p:sp>
      <p:sp>
        <p:nvSpPr>
          <p:cNvPr id="8" name="Picture Placeholder 7">
            <a:extLst>
              <a:ext uri="{FF2B5EF4-FFF2-40B4-BE49-F238E27FC236}">
                <a16:creationId xmlns:a16="http://schemas.microsoft.com/office/drawing/2014/main" id="{E72A2AFF-267D-22D4-8DD3-1426CF0CA53A}"/>
              </a:ext>
            </a:extLst>
          </p:cNvPr>
          <p:cNvSpPr>
            <a:spLocks noGrp="1"/>
          </p:cNvSpPr>
          <p:nvPr>
            <p:ph type="pic" sz="quarter" idx="28"/>
          </p:nvPr>
        </p:nvSpPr>
        <p:spPr/>
      </p:sp>
      <p:sp>
        <p:nvSpPr>
          <p:cNvPr id="9" name="Picture Placeholder 8">
            <a:extLst>
              <a:ext uri="{FF2B5EF4-FFF2-40B4-BE49-F238E27FC236}">
                <a16:creationId xmlns:a16="http://schemas.microsoft.com/office/drawing/2014/main" id="{73C720E5-935D-D197-58E8-1A8DC6614C4E}"/>
              </a:ext>
            </a:extLst>
          </p:cNvPr>
          <p:cNvSpPr>
            <a:spLocks noGrp="1"/>
          </p:cNvSpPr>
          <p:nvPr>
            <p:ph type="pic" sz="quarter" idx="29"/>
          </p:nvPr>
        </p:nvSpPr>
        <p:spPr/>
      </p:sp>
      <p:sp>
        <p:nvSpPr>
          <p:cNvPr id="10" name="Text Placeholder 9">
            <a:extLst>
              <a:ext uri="{FF2B5EF4-FFF2-40B4-BE49-F238E27FC236}">
                <a16:creationId xmlns:a16="http://schemas.microsoft.com/office/drawing/2014/main" id="{11524CCE-7454-2F05-ACB2-47C7EB31C57D}"/>
              </a:ext>
            </a:extLst>
          </p:cNvPr>
          <p:cNvSpPr>
            <a:spLocks noGrp="1"/>
          </p:cNvSpPr>
          <p:nvPr>
            <p:ph type="body" sz="quarter" idx="31"/>
          </p:nvPr>
        </p:nvSpPr>
        <p:spPr/>
        <p:txBody>
          <a:bodyPr/>
          <a:lstStyle/>
          <a:p>
            <a:endParaRPr lang="en-US"/>
          </a:p>
        </p:txBody>
      </p:sp>
      <p:sp>
        <p:nvSpPr>
          <p:cNvPr id="11" name="Title 10">
            <a:extLst>
              <a:ext uri="{FF2B5EF4-FFF2-40B4-BE49-F238E27FC236}">
                <a16:creationId xmlns:a16="http://schemas.microsoft.com/office/drawing/2014/main" id="{4E471403-8298-EB73-7021-34885A3699A1}"/>
              </a:ext>
            </a:extLst>
          </p:cNvPr>
          <p:cNvSpPr>
            <a:spLocks noGrp="1"/>
          </p:cNvSpPr>
          <p:nvPr>
            <p:ph type="title"/>
          </p:nvPr>
        </p:nvSpPr>
        <p:spPr/>
        <p:txBody>
          <a:bodyPr/>
          <a:lstStyle/>
          <a:p>
            <a:r>
              <a:rPr lang="en-US" dirty="0">
                <a:latin typeface="Arial Narrow" panose="020B0606020202030204" pitchFamily="34" charset="0"/>
              </a:rPr>
              <a:t>Eligible loans </a:t>
            </a:r>
          </a:p>
        </p:txBody>
      </p:sp>
      <p:sp>
        <p:nvSpPr>
          <p:cNvPr id="12" name="Text Placeholder 11">
            <a:extLst>
              <a:ext uri="{FF2B5EF4-FFF2-40B4-BE49-F238E27FC236}">
                <a16:creationId xmlns:a16="http://schemas.microsoft.com/office/drawing/2014/main" id="{DAB4D2E1-F72B-489A-9FFB-8706A9F16C30}"/>
              </a:ext>
            </a:extLst>
          </p:cNvPr>
          <p:cNvSpPr>
            <a:spLocks noGrp="1"/>
          </p:cNvSpPr>
          <p:nvPr>
            <p:ph type="body" sz="quarter" idx="30"/>
          </p:nvPr>
        </p:nvSpPr>
        <p:spPr/>
        <p:txBody>
          <a:bodyPr/>
          <a:lstStyle/>
          <a:p>
            <a:endParaRPr lang="en-US"/>
          </a:p>
        </p:txBody>
      </p:sp>
      <p:pic>
        <p:nvPicPr>
          <p:cNvPr id="2050" name="Picture 2" descr="Apply for one-time student loan cancellation in early October">
            <a:extLst>
              <a:ext uri="{FF2B5EF4-FFF2-40B4-BE49-F238E27FC236}">
                <a16:creationId xmlns:a16="http://schemas.microsoft.com/office/drawing/2014/main" id="{E40336DF-F1CB-8A0D-0567-17F82E4F7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14" y="1182684"/>
            <a:ext cx="10366861" cy="543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76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36BD8C-D10B-F449-8454-8CFE0245950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CD87B2BC-C1A1-C34E-9FCB-E9A481456C48}"/>
              </a:ext>
            </a:extLst>
          </p:cNvPr>
          <p:cNvSpPr>
            <a:spLocks noGrp="1"/>
          </p:cNvSpPr>
          <p:nvPr>
            <p:ph type="title"/>
          </p:nvPr>
        </p:nvSpPr>
        <p:spPr/>
        <p:txBody>
          <a:bodyPr/>
          <a:lstStyle/>
          <a:p>
            <a:r>
              <a:rPr lang="en-US" dirty="0">
                <a:latin typeface="Arial Narrow" panose="020B0606020202030204" pitchFamily="34" charset="0"/>
              </a:rPr>
              <a:t>How to Prepare </a:t>
            </a:r>
          </a:p>
        </p:txBody>
      </p:sp>
      <p:sp>
        <p:nvSpPr>
          <p:cNvPr id="4" name="TextBox 3">
            <a:extLst>
              <a:ext uri="{FF2B5EF4-FFF2-40B4-BE49-F238E27FC236}">
                <a16:creationId xmlns:a16="http://schemas.microsoft.com/office/drawing/2014/main" id="{9D77457A-8D88-4543-B6DD-E5336F877389}"/>
              </a:ext>
            </a:extLst>
          </p:cNvPr>
          <p:cNvSpPr txBox="1"/>
          <p:nvPr/>
        </p:nvSpPr>
        <p:spPr>
          <a:xfrm>
            <a:off x="912571" y="1496037"/>
            <a:ext cx="6186729"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Borrowers can prepare </a:t>
            </a:r>
            <a:r>
              <a:rPr kumimoji="0" lang="en-US" sz="2800" b="0" i="0" u="none" strike="noStrike" kern="1200" cap="none" spc="0" normalizeH="0" baseline="0" noProof="0">
                <a:ln>
                  <a:noFill/>
                </a:ln>
                <a:solidFill>
                  <a:srgbClr val="191918"/>
                </a:solidFill>
                <a:effectLst/>
                <a:uLnTx/>
                <a:uFillTx/>
                <a:latin typeface="Cambria" panose="02040503050406030204" pitchFamily="18" charset="0"/>
                <a:ea typeface="+mn-ea"/>
                <a:cs typeface="+mn-cs"/>
              </a:rPr>
              <a:t>by confirming their </a:t>
            </a:r>
            <a:r>
              <a:rPr kumimoji="0" lang="en-US" sz="28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contact information is up to date.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Log in to your account on StudentAid.gov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Contact your servicer and make sure your current contact information is up to date.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Sign up for updates on the Department of Education Subscription page. You can do so at </a:t>
            </a: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hlinkClick r:id="rId3"/>
              </a:rPr>
              <a:t>www.ed.gov/subscriptions</a:t>
            </a: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91918"/>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CE05E72E-FEB2-1F4F-8F4A-F9BD94BE4C8B}"/>
              </a:ext>
            </a:extLst>
          </p:cNvPr>
          <p:cNvPicPr>
            <a:picLocks noChangeAspect="1"/>
          </p:cNvPicPr>
          <p:nvPr/>
        </p:nvPicPr>
        <p:blipFill>
          <a:blip r:embed="rId4"/>
          <a:stretch>
            <a:fillRect/>
          </a:stretch>
        </p:blipFill>
        <p:spPr>
          <a:xfrm>
            <a:off x="7522249" y="1594644"/>
            <a:ext cx="3960910" cy="3668712"/>
          </a:xfrm>
          <a:prstGeom prst="rect">
            <a:avLst/>
          </a:prstGeom>
        </p:spPr>
      </p:pic>
    </p:spTree>
    <p:extLst>
      <p:ext uri="{BB962C8B-B14F-4D97-AF65-F5344CB8AC3E}">
        <p14:creationId xmlns:p14="http://schemas.microsoft.com/office/powerpoint/2010/main" val="448337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837C6E-3D2D-AE4F-A9B1-54DC6A4AB15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
        <p:nvSpPr>
          <p:cNvPr id="8" name="Title 7">
            <a:extLst>
              <a:ext uri="{FF2B5EF4-FFF2-40B4-BE49-F238E27FC236}">
                <a16:creationId xmlns:a16="http://schemas.microsoft.com/office/drawing/2014/main" id="{04BFD3B3-736E-4429-958D-6BEBDF05FD2D}"/>
              </a:ext>
            </a:extLst>
          </p:cNvPr>
          <p:cNvSpPr>
            <a:spLocks noGrp="1"/>
          </p:cNvSpPr>
          <p:nvPr>
            <p:ph type="title"/>
          </p:nvPr>
        </p:nvSpPr>
        <p:spPr/>
        <p:txBody>
          <a:bodyPr/>
          <a:lstStyle/>
          <a:p>
            <a:r>
              <a:rPr lang="en-US" dirty="0">
                <a:latin typeface="Arial Narrow" panose="020B0606020202030204" pitchFamily="34" charset="0"/>
              </a:rPr>
              <a:t>APPLICATION DETAILS</a:t>
            </a:r>
            <a:r>
              <a:rPr lang="en-US" dirty="0"/>
              <a:t>	</a:t>
            </a:r>
          </a:p>
        </p:txBody>
      </p:sp>
      <p:sp>
        <p:nvSpPr>
          <p:cNvPr id="21" name="Rectangle 20">
            <a:extLst>
              <a:ext uri="{FF2B5EF4-FFF2-40B4-BE49-F238E27FC236}">
                <a16:creationId xmlns:a16="http://schemas.microsoft.com/office/drawing/2014/main" id="{4FBA363D-102A-43B3-9332-3A2CF107D399}"/>
              </a:ext>
            </a:extLst>
          </p:cNvPr>
          <p:cNvSpPr/>
          <p:nvPr/>
        </p:nvSpPr>
        <p:spPr>
          <a:xfrm>
            <a:off x="781941" y="1597161"/>
            <a:ext cx="8318515" cy="525778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Cambria" panose="02040503050406030204" pitchFamily="18" charset="0"/>
                <a:cs typeface="+mn-cs"/>
              </a:rPr>
              <a:t>The application will be available online this month, October 2022.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Cambria" panose="02040503050406030204" pitchFamily="18" charset="0"/>
                <a:cs typeface="+mn-cs"/>
              </a:rPr>
              <a:t>Borrowers will complete a few short questions confirming their basic information, and to attest that they fall below the income threshold.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Cambria" panose="02040503050406030204" pitchFamily="18" charset="0"/>
                <a:cs typeface="+mn-cs"/>
              </a:rPr>
              <a:t>No additional documentation will be needed to apply. Borrowers will receive a confirmation email upon submission.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Cambria" panose="02040503050406030204" pitchFamily="18" charset="0"/>
                <a:cs typeface="+mn-cs"/>
              </a:rPr>
              <a:t>Borrowers are encouraged to apply by mid-November in order to receive relief before the payment pause expires.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91918"/>
                </a:solidFill>
                <a:effectLst/>
                <a:uLnTx/>
                <a:uFillTx/>
                <a:latin typeface="Cambria" panose="02040503050406030204" pitchFamily="18" charset="0"/>
                <a:ea typeface="Cambria" panose="02040503050406030204" pitchFamily="18" charset="0"/>
                <a:cs typeface="+mn-cs"/>
              </a:rPr>
              <a:t>The Department of Education will continue to process applications as they are received, and you'll have until December 31, 2023, to submit your application.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Cambria" panose="02040503050406030204" pitchFamily="18" charset="0"/>
              <a:ea typeface="Cambria" panose="02040503050406030204" pitchFamily="18" charset="0"/>
              <a:cs typeface="+mn-cs"/>
            </a:endParaRPr>
          </a:p>
        </p:txBody>
      </p:sp>
      <p:pic>
        <p:nvPicPr>
          <p:cNvPr id="3" name="Graphic 2">
            <a:extLst>
              <a:ext uri="{FF2B5EF4-FFF2-40B4-BE49-F238E27FC236}">
                <a16:creationId xmlns:a16="http://schemas.microsoft.com/office/drawing/2014/main" id="{684B646A-4C72-1B8B-17D8-72206EAB8ED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33285" y="1691209"/>
            <a:ext cx="1433038" cy="1941537"/>
          </a:xfrm>
          <a:prstGeom prst="rect">
            <a:avLst/>
          </a:prstGeom>
        </p:spPr>
      </p:pic>
    </p:spTree>
    <p:extLst>
      <p:ext uri="{BB962C8B-B14F-4D97-AF65-F5344CB8AC3E}">
        <p14:creationId xmlns:p14="http://schemas.microsoft.com/office/powerpoint/2010/main" val="38167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3169" y="200362"/>
            <a:ext cx="10366861" cy="1120820"/>
          </a:xfrm>
          <a:prstGeom prst="rect">
            <a:avLst/>
          </a:prstGeom>
        </p:spPr>
        <p:txBody>
          <a:bodyPr vert="horz" wrap="square" lIns="0" tIns="12700" rIns="0" bIns="0" rtlCol="0">
            <a:spAutoFit/>
          </a:bodyPr>
          <a:lstStyle/>
          <a:p>
            <a:pPr marL="302260">
              <a:lnSpc>
                <a:spcPct val="100000"/>
              </a:lnSpc>
              <a:spcBef>
                <a:spcPts val="100"/>
              </a:spcBef>
            </a:pPr>
            <a:r>
              <a:rPr lang="en-US" sz="3600" dirty="0"/>
              <a:t>Debt Forgiveness </a:t>
            </a:r>
            <a:r>
              <a:rPr sz="3600" dirty="0"/>
              <a:t>INFORMATION</a:t>
            </a:r>
            <a:r>
              <a:rPr sz="3600" spc="35" dirty="0"/>
              <a:t> </a:t>
            </a:r>
            <a:r>
              <a:rPr sz="3600" dirty="0"/>
              <a:t>AND</a:t>
            </a:r>
            <a:r>
              <a:rPr sz="3600" spc="175" dirty="0"/>
              <a:t> </a:t>
            </a:r>
            <a:r>
              <a:rPr sz="3600" spc="-10" dirty="0"/>
              <a:t>RESOURCES</a:t>
            </a:r>
          </a:p>
        </p:txBody>
      </p:sp>
      <p:sp>
        <p:nvSpPr>
          <p:cNvPr id="3" name="object 3"/>
          <p:cNvSpPr txBox="1"/>
          <p:nvPr/>
        </p:nvSpPr>
        <p:spPr>
          <a:xfrm>
            <a:off x="1660524" y="2238184"/>
            <a:ext cx="4029075"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Cambria"/>
                <a:ea typeface="+mn-ea"/>
                <a:cs typeface="Cambria"/>
              </a:rPr>
              <a:t>www.ed.gov/subscriptions</a:t>
            </a:r>
            <a:endParaRPr kumimoji="0" sz="2400" b="0" i="0" u="none" strike="noStrike" kern="0" cap="none" spc="0" normalizeH="0" baseline="0" noProof="0" dirty="0">
              <a:ln>
                <a:noFill/>
              </a:ln>
              <a:solidFill>
                <a:sysClr val="windowText" lastClr="000000"/>
              </a:solidFill>
              <a:effectLst/>
              <a:uLnTx/>
              <a:uFillTx/>
              <a:latin typeface="Cambria"/>
              <a:ea typeface="+mn-ea"/>
              <a:cs typeface="Cambria"/>
            </a:endParaRPr>
          </a:p>
        </p:txBody>
      </p:sp>
      <p:sp>
        <p:nvSpPr>
          <p:cNvPr id="4" name="object 4"/>
          <p:cNvSpPr txBox="1"/>
          <p:nvPr/>
        </p:nvSpPr>
        <p:spPr>
          <a:xfrm>
            <a:off x="1682750" y="1666811"/>
            <a:ext cx="3197860" cy="64376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50" b="1" i="0" u="none" strike="noStrike" kern="0" cap="none" spc="0" normalizeH="0" baseline="0" noProof="0" dirty="0">
                <a:ln>
                  <a:noFill/>
                </a:ln>
                <a:solidFill>
                  <a:srgbClr val="2179A7"/>
                </a:solidFill>
                <a:effectLst/>
                <a:uLnTx/>
                <a:uFillTx/>
                <a:latin typeface="Arial Narrow"/>
                <a:ea typeface="+mn-ea"/>
                <a:cs typeface="Arial Narrow"/>
              </a:rPr>
              <a:t>DEPARTMENT OF EDUCATION SUBSCRIPTION PAGE </a:t>
            </a:r>
            <a:endParaRPr kumimoji="0" sz="205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5" name="object 5"/>
          <p:cNvSpPr txBox="1"/>
          <p:nvPr/>
        </p:nvSpPr>
        <p:spPr>
          <a:xfrm>
            <a:off x="6985141" y="3107116"/>
            <a:ext cx="2630805" cy="64376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050" b="1" i="0" u="none" strike="noStrike" kern="0" cap="none" spc="-10" normalizeH="0" baseline="0" noProof="0" dirty="0">
                <a:ln>
                  <a:noFill/>
                </a:ln>
                <a:solidFill>
                  <a:srgbClr val="2179A7"/>
                </a:solidFill>
                <a:effectLst/>
                <a:uLnTx/>
                <a:uFillTx/>
                <a:latin typeface="Arial Narrow"/>
                <a:ea typeface="+mn-ea"/>
                <a:cs typeface="Arial Narrow"/>
              </a:rPr>
              <a:t>CONTACT YOUR SERVICER </a:t>
            </a:r>
            <a:endParaRPr kumimoji="0" lang="en-US" sz="205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6" name="object 6"/>
          <p:cNvSpPr txBox="1"/>
          <p:nvPr/>
        </p:nvSpPr>
        <p:spPr>
          <a:xfrm>
            <a:off x="1649094" y="3702747"/>
            <a:ext cx="3242945" cy="627736"/>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2000" b="0" i="0" u="none" strike="noStrike" kern="0" cap="none" spc="-10" normalizeH="0" baseline="0" noProof="0" dirty="0">
                <a:ln>
                  <a:noFill/>
                </a:ln>
                <a:solidFill>
                  <a:srgbClr val="181817"/>
                </a:solidFill>
                <a:effectLst/>
                <a:uLnTx/>
                <a:uFillTx/>
                <a:latin typeface="Cambria"/>
                <a:ea typeface="+mn-ea"/>
                <a:cs typeface="Cambria"/>
              </a:rPr>
              <a:t>studentaid.gov/debt-relief-announcement</a:t>
            </a:r>
            <a:endParaRPr kumimoji="0" sz="2000" b="0" i="0" u="none" strike="noStrike" kern="0" cap="none" spc="0" normalizeH="0" baseline="0" noProof="0" dirty="0">
              <a:ln>
                <a:noFill/>
              </a:ln>
              <a:solidFill>
                <a:sysClr val="windowText" lastClr="000000"/>
              </a:solidFill>
              <a:effectLst/>
              <a:uLnTx/>
              <a:uFillTx/>
              <a:latin typeface="Cambria"/>
              <a:ea typeface="+mn-ea"/>
              <a:cs typeface="Cambria"/>
            </a:endParaRPr>
          </a:p>
        </p:txBody>
      </p:sp>
      <p:sp>
        <p:nvSpPr>
          <p:cNvPr id="7" name="object 7"/>
          <p:cNvSpPr txBox="1"/>
          <p:nvPr/>
        </p:nvSpPr>
        <p:spPr>
          <a:xfrm>
            <a:off x="1440815" y="4452653"/>
            <a:ext cx="3681729" cy="478977"/>
          </a:xfrm>
          <a:prstGeom prst="rect">
            <a:avLst/>
          </a:prstGeom>
        </p:spPr>
        <p:txBody>
          <a:bodyPr vert="horz" wrap="square" lIns="0" tIns="169545" rIns="0" bIns="0" rtlCol="0">
            <a:spAutoFit/>
          </a:bodyPr>
          <a:lstStyle/>
          <a:p>
            <a:pPr marL="354965" marR="0" lvl="0" indent="-342900" algn="l" defTabSz="914400" rtl="0" eaLnBrk="1" fontAlgn="auto" latinLnBrk="0" hangingPunct="1">
              <a:lnSpc>
                <a:spcPct val="100000"/>
              </a:lnSpc>
              <a:spcBef>
                <a:spcPts val="1335"/>
              </a:spcBef>
              <a:spcAft>
                <a:spcPts val="0"/>
              </a:spcAft>
              <a:buClr>
                <a:srgbClr val="3DA01B"/>
              </a:buClr>
              <a:buSzTx/>
              <a:buFont typeface="Arial"/>
              <a:buChar char="•"/>
              <a:tabLst>
                <a:tab pos="354965" algn="l"/>
                <a:tab pos="355600" algn="l"/>
              </a:tabLst>
              <a:defRPr/>
            </a:pPr>
            <a:r>
              <a:rPr kumimoji="0" sz="2000" b="0" i="0" u="none" strike="noStrike" kern="0" cap="none" spc="0" normalizeH="0" baseline="0" noProof="0" dirty="0">
                <a:ln>
                  <a:noFill/>
                </a:ln>
                <a:solidFill>
                  <a:srgbClr val="181817"/>
                </a:solidFill>
                <a:effectLst/>
                <a:uLnTx/>
                <a:uFillTx/>
                <a:latin typeface="Cambria"/>
                <a:ea typeface="+mn-ea"/>
                <a:cs typeface="Cambria"/>
              </a:rPr>
              <a:t>Make</a:t>
            </a:r>
            <a:r>
              <a:rPr kumimoji="0" sz="2000" b="0" i="0" u="none" strike="noStrike" kern="0" cap="none" spc="-70"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sure</a:t>
            </a:r>
            <a:r>
              <a:rPr kumimoji="0" sz="2000" b="0" i="0" u="none" strike="noStrike" kern="0" cap="none" spc="-70"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to</a:t>
            </a:r>
            <a:r>
              <a:rPr kumimoji="0" sz="2000" b="0" i="0" u="none" strike="noStrike" kern="0" cap="none" spc="-60" normalizeH="0" baseline="0" noProof="0" dirty="0">
                <a:ln>
                  <a:noFill/>
                </a:ln>
                <a:solidFill>
                  <a:srgbClr val="181817"/>
                </a:solidFill>
                <a:effectLst/>
                <a:uLnTx/>
                <a:uFillTx/>
                <a:latin typeface="Cambria"/>
                <a:ea typeface="+mn-ea"/>
                <a:cs typeface="Cambria"/>
              </a:rPr>
              <a:t> </a:t>
            </a:r>
            <a:r>
              <a:rPr kumimoji="0" sz="2000" b="0" i="0" u="none" strike="noStrike" kern="0" cap="none" spc="-10" normalizeH="0" baseline="0" noProof="0" dirty="0">
                <a:ln>
                  <a:noFill/>
                </a:ln>
                <a:solidFill>
                  <a:srgbClr val="181817"/>
                </a:solidFill>
                <a:effectLst/>
                <a:uLnTx/>
                <a:uFillTx/>
                <a:latin typeface="Cambria"/>
                <a:ea typeface="+mn-ea"/>
                <a:cs typeface="Cambria"/>
              </a:rPr>
              <a:t>review</a:t>
            </a:r>
            <a:r>
              <a:rPr kumimoji="0" sz="2000" b="0" i="0" u="none" strike="noStrike" kern="0" cap="none" spc="-60" normalizeH="0" baseline="0" noProof="0" dirty="0">
                <a:ln>
                  <a:noFill/>
                </a:ln>
                <a:solidFill>
                  <a:srgbClr val="181817"/>
                </a:solidFill>
                <a:effectLst/>
                <a:uLnTx/>
                <a:uFillTx/>
                <a:latin typeface="Cambria"/>
                <a:ea typeface="+mn-ea"/>
                <a:cs typeface="Cambria"/>
              </a:rPr>
              <a:t> </a:t>
            </a:r>
            <a:r>
              <a:rPr kumimoji="0" sz="2000" b="0" i="0" u="none" strike="noStrike" kern="0" cap="none" spc="0" normalizeH="0" baseline="0" noProof="0" dirty="0">
                <a:ln>
                  <a:noFill/>
                </a:ln>
                <a:solidFill>
                  <a:srgbClr val="181817"/>
                </a:solidFill>
                <a:effectLst/>
                <a:uLnTx/>
                <a:uFillTx/>
                <a:latin typeface="Cambria"/>
                <a:ea typeface="+mn-ea"/>
                <a:cs typeface="Cambria"/>
              </a:rPr>
              <a:t>the</a:t>
            </a:r>
            <a:r>
              <a:rPr kumimoji="0" sz="2000" b="0" i="0" u="none" strike="noStrike" kern="0" cap="none" spc="-70" normalizeH="0" baseline="0" noProof="0" dirty="0">
                <a:ln>
                  <a:noFill/>
                </a:ln>
                <a:solidFill>
                  <a:srgbClr val="181817"/>
                </a:solidFill>
                <a:effectLst/>
                <a:uLnTx/>
                <a:uFillTx/>
                <a:latin typeface="Cambria"/>
                <a:ea typeface="+mn-ea"/>
                <a:cs typeface="Cambria"/>
              </a:rPr>
              <a:t> </a:t>
            </a:r>
            <a:r>
              <a:rPr kumimoji="0" sz="2000" b="0" i="0" u="none" strike="noStrike" kern="0" cap="none" spc="-20" normalizeH="0" baseline="0" noProof="0" dirty="0">
                <a:ln>
                  <a:noFill/>
                </a:ln>
                <a:solidFill>
                  <a:srgbClr val="181817"/>
                </a:solidFill>
                <a:effectLst/>
                <a:uLnTx/>
                <a:uFillTx/>
                <a:latin typeface="Cambria"/>
                <a:ea typeface="+mn-ea"/>
                <a:cs typeface="Cambria"/>
              </a:rPr>
              <a:t>FAQs!</a:t>
            </a:r>
            <a:endParaRPr kumimoji="0" sz="2000" b="0" i="0" u="none" strike="noStrike" kern="0" cap="none" spc="0" normalizeH="0" baseline="0" noProof="0" dirty="0">
              <a:ln>
                <a:noFill/>
              </a:ln>
              <a:solidFill>
                <a:sysClr val="windowText" lastClr="000000"/>
              </a:solidFill>
              <a:effectLst/>
              <a:uLnTx/>
              <a:uFillTx/>
              <a:latin typeface="Cambria"/>
              <a:ea typeface="+mn-ea"/>
              <a:cs typeface="Cambria"/>
            </a:endParaRPr>
          </a:p>
        </p:txBody>
      </p:sp>
      <p:sp>
        <p:nvSpPr>
          <p:cNvPr id="8" name="object 8"/>
          <p:cNvSpPr txBox="1"/>
          <p:nvPr/>
        </p:nvSpPr>
        <p:spPr>
          <a:xfrm>
            <a:off x="1660525" y="3076511"/>
            <a:ext cx="3220085" cy="64376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50" b="1" i="0" u="none" strike="noStrike" kern="0" cap="none" spc="0" normalizeH="0" baseline="0" noProof="0" dirty="0">
                <a:ln>
                  <a:noFill/>
                </a:ln>
                <a:solidFill>
                  <a:srgbClr val="2179A7"/>
                </a:solidFill>
                <a:effectLst/>
                <a:uLnTx/>
                <a:uFillTx/>
                <a:latin typeface="Arial Narrow"/>
                <a:ea typeface="+mn-ea"/>
                <a:cs typeface="Arial Narrow"/>
              </a:rPr>
              <a:t>GENERAL</a:t>
            </a:r>
            <a:r>
              <a:rPr kumimoji="0" lang="en-US" sz="2050" b="1" i="0" u="none" strike="noStrike" kern="0" cap="none" spc="0" normalizeH="0" baseline="0" noProof="0" dirty="0">
                <a:ln>
                  <a:noFill/>
                </a:ln>
                <a:solidFill>
                  <a:srgbClr val="2179A7"/>
                </a:solidFill>
                <a:effectLst/>
                <a:uLnTx/>
                <a:uFillTx/>
                <a:latin typeface="Arial Narrow"/>
                <a:ea typeface="+mn-ea"/>
                <a:cs typeface="Arial Narrow"/>
              </a:rPr>
              <a:t> DEBT RELIEF </a:t>
            </a:r>
            <a:r>
              <a:rPr kumimoji="0" sz="2050" b="1" i="0" u="none" strike="noStrike" kern="0" cap="none" spc="-25" normalizeH="0" baseline="0" noProof="0" dirty="0">
                <a:ln>
                  <a:noFill/>
                </a:ln>
                <a:solidFill>
                  <a:srgbClr val="2179A7"/>
                </a:solidFill>
                <a:effectLst/>
                <a:uLnTx/>
                <a:uFillTx/>
                <a:latin typeface="Arial Narrow"/>
                <a:ea typeface="+mn-ea"/>
                <a:cs typeface="Arial Narrow"/>
              </a:rPr>
              <a:t> </a:t>
            </a:r>
            <a:r>
              <a:rPr kumimoji="0" sz="2050" b="1" i="0" u="none" strike="noStrike" kern="0" cap="none" spc="-10" normalizeH="0" baseline="0" noProof="0" dirty="0">
                <a:ln>
                  <a:noFill/>
                </a:ln>
                <a:solidFill>
                  <a:srgbClr val="2179A7"/>
                </a:solidFill>
                <a:effectLst/>
                <a:uLnTx/>
                <a:uFillTx/>
                <a:latin typeface="Arial Narrow"/>
                <a:ea typeface="+mn-ea"/>
                <a:cs typeface="Arial Narrow"/>
              </a:rPr>
              <a:t>INFORMATION</a:t>
            </a:r>
            <a:endParaRPr kumimoji="0" sz="205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pic>
        <p:nvPicPr>
          <p:cNvPr id="11" name="object 11"/>
          <p:cNvPicPr/>
          <p:nvPr/>
        </p:nvPicPr>
        <p:blipFill>
          <a:blip r:embed="rId2" cstate="print"/>
          <a:stretch>
            <a:fillRect/>
          </a:stretch>
        </p:blipFill>
        <p:spPr>
          <a:xfrm>
            <a:off x="914400" y="1697547"/>
            <a:ext cx="492251" cy="666749"/>
          </a:xfrm>
          <a:prstGeom prst="rect">
            <a:avLst/>
          </a:prstGeom>
        </p:spPr>
      </p:pic>
      <p:pic>
        <p:nvPicPr>
          <p:cNvPr id="12" name="object 12"/>
          <p:cNvPicPr/>
          <p:nvPr/>
        </p:nvPicPr>
        <p:blipFill>
          <a:blip r:embed="rId3" cstate="print"/>
          <a:stretch>
            <a:fillRect/>
          </a:stretch>
        </p:blipFill>
        <p:spPr>
          <a:xfrm>
            <a:off x="914400" y="3051048"/>
            <a:ext cx="444245" cy="666749"/>
          </a:xfrm>
          <a:prstGeom prst="rect">
            <a:avLst/>
          </a:prstGeom>
        </p:spPr>
      </p:pic>
      <p:pic>
        <p:nvPicPr>
          <p:cNvPr id="13" name="object 13"/>
          <p:cNvPicPr/>
          <p:nvPr/>
        </p:nvPicPr>
        <p:blipFill>
          <a:blip r:embed="rId4" cstate="print"/>
          <a:stretch>
            <a:fillRect/>
          </a:stretch>
        </p:blipFill>
        <p:spPr>
          <a:xfrm>
            <a:off x="6174311" y="3095625"/>
            <a:ext cx="569975" cy="666749"/>
          </a:xfrm>
          <a:prstGeom prst="rect">
            <a:avLst/>
          </a:prstGeom>
        </p:spPr>
      </p:pic>
      <p:sp>
        <p:nvSpPr>
          <p:cNvPr id="14" name="object 14"/>
          <p:cNvSpPr txBox="1"/>
          <p:nvPr/>
        </p:nvSpPr>
        <p:spPr>
          <a:xfrm>
            <a:off x="6996570" y="3733204"/>
            <a:ext cx="3733023"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0" cap="none" spc="0" normalizeH="0" baseline="0" noProof="0" dirty="0">
                <a:ln>
                  <a:noFill/>
                </a:ln>
                <a:solidFill>
                  <a:srgbClr val="181817"/>
                </a:solidFill>
                <a:effectLst/>
                <a:uLnTx/>
                <a:uFillTx/>
                <a:latin typeface="Arial"/>
                <a:ea typeface="+mn-ea"/>
                <a:cs typeface="Arial"/>
              </a:rPr>
              <a:t>https://studentaid.gov/app/additionalInformation.action</a:t>
            </a:r>
            <a:endParaRPr kumimoji="0" sz="18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6" name="object 16"/>
          <p:cNvSpPr txBox="1"/>
          <p:nvPr/>
        </p:nvSpPr>
        <p:spPr>
          <a:xfrm>
            <a:off x="11694450" y="6348276"/>
            <a:ext cx="132080" cy="132080"/>
          </a:xfrm>
          <a:prstGeom prst="rect">
            <a:avLst/>
          </a:prstGeom>
        </p:spPr>
        <p:txBody>
          <a:bodyPr vert="horz" wrap="square" lIns="0" tIns="3175" rIns="0" bIns="0" rtlCol="0">
            <a:spAutoFit/>
          </a:bodyPr>
          <a:lstStyle/>
          <a:p>
            <a:pPr marL="12700" marR="0" lvl="0" indent="0" algn="l" defTabSz="914400" rtl="0" eaLnBrk="1" fontAlgn="auto" latinLnBrk="0" hangingPunct="1">
              <a:lnSpc>
                <a:spcPct val="100000"/>
              </a:lnSpc>
              <a:spcBef>
                <a:spcPts val="25"/>
              </a:spcBef>
              <a:spcAft>
                <a:spcPts val="0"/>
              </a:spcAft>
              <a:buClrTx/>
              <a:buSzTx/>
              <a:buFontTx/>
              <a:buNone/>
              <a:tabLst/>
              <a:defRPr/>
            </a:pPr>
            <a:r>
              <a:rPr kumimoji="0" sz="750" b="0" i="0" u="none" strike="noStrike" kern="0" cap="none" spc="-25" normalizeH="0" baseline="0" noProof="0" dirty="0">
                <a:ln>
                  <a:noFill/>
                </a:ln>
                <a:solidFill>
                  <a:srgbClr val="8A8A8A"/>
                </a:solidFill>
                <a:effectLst/>
                <a:uLnTx/>
                <a:uFillTx/>
                <a:latin typeface="Arial"/>
                <a:ea typeface="+mn-ea"/>
                <a:cs typeface="Arial"/>
              </a:rPr>
              <a:t>46</a:t>
            </a:r>
            <a:endParaRPr kumimoji="0" sz="750" b="0" i="0" u="none" strike="noStrike" kern="0" cap="none" spc="0" normalizeH="0" baseline="0" noProof="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836008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889554-39D0-8447-8445-2228F115AE4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0" b="0" i="0" u="none" strike="noStrike" kern="1200" cap="none" spc="0" normalizeH="0" baseline="0" noProof="0" smtClean="0">
                <a:ln>
                  <a:noFill/>
                </a:ln>
                <a:solidFill>
                  <a:srgbClr val="EEECE1"/>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750" b="0" i="0" u="none" strike="noStrike" kern="1200" cap="none" spc="0" normalizeH="0" baseline="0" noProof="0">
              <a:ln>
                <a:noFill/>
              </a:ln>
              <a:solidFill>
                <a:srgbClr val="EEECE1"/>
              </a:solidFill>
              <a:effectLst/>
              <a:uLnTx/>
              <a:uFillTx/>
              <a:latin typeface="Arial"/>
              <a:ea typeface="+mn-ea"/>
              <a:cs typeface="Arial"/>
            </a:endParaRPr>
          </a:p>
        </p:txBody>
      </p:sp>
      <p:sp>
        <p:nvSpPr>
          <p:cNvPr id="3" name="Title 2">
            <a:extLst>
              <a:ext uri="{FF2B5EF4-FFF2-40B4-BE49-F238E27FC236}">
                <a16:creationId xmlns:a16="http://schemas.microsoft.com/office/drawing/2014/main" id="{B19794CE-B1EC-A442-965F-00A081A33324}"/>
              </a:ext>
            </a:extLst>
          </p:cNvPr>
          <p:cNvSpPr>
            <a:spLocks noGrp="1"/>
          </p:cNvSpPr>
          <p:nvPr>
            <p:ph type="title"/>
          </p:nvPr>
        </p:nvSpPr>
        <p:spPr/>
        <p:txBody>
          <a:bodyPr/>
          <a:lstStyle/>
          <a:p>
            <a:r>
              <a:rPr lang="en-US" dirty="0"/>
              <a:t>FSA’s Channels </a:t>
            </a:r>
          </a:p>
        </p:txBody>
      </p:sp>
      <p:pic>
        <p:nvPicPr>
          <p:cNvPr id="4" name="Picture 6" descr="Screen Shot 2020-07-24 at 5.46.54 PM.png">
            <a:extLst>
              <a:ext uri="{FF2B5EF4-FFF2-40B4-BE49-F238E27FC236}">
                <a16:creationId xmlns:a16="http://schemas.microsoft.com/office/drawing/2014/main" id="{BA94A69C-54FA-5840-B27D-6609687818CC}"/>
              </a:ext>
            </a:extLst>
          </p:cNvPr>
          <p:cNvPicPr>
            <a:picLocks noChangeAspect="1"/>
          </p:cNvPicPr>
          <p:nvPr/>
        </p:nvPicPr>
        <p:blipFill>
          <a:blip r:embed="rId3"/>
          <a:stretch>
            <a:fillRect/>
          </a:stretch>
        </p:blipFill>
        <p:spPr>
          <a:xfrm>
            <a:off x="582476" y="1930653"/>
            <a:ext cx="3296797" cy="1702699"/>
          </a:xfrm>
          <a:prstGeom prst="rect">
            <a:avLst/>
          </a:prstGeom>
        </p:spPr>
      </p:pic>
      <p:pic>
        <p:nvPicPr>
          <p:cNvPr id="5" name="Picture 7" descr="Screen Shot 2020-07-24 at 5.47.53 PM.png">
            <a:extLst>
              <a:ext uri="{FF2B5EF4-FFF2-40B4-BE49-F238E27FC236}">
                <a16:creationId xmlns:a16="http://schemas.microsoft.com/office/drawing/2014/main" id="{C1F7E082-3966-AA43-8840-9F49B69C9C42}"/>
              </a:ext>
            </a:extLst>
          </p:cNvPr>
          <p:cNvPicPr>
            <a:picLocks noChangeAspect="1"/>
          </p:cNvPicPr>
          <p:nvPr/>
        </p:nvPicPr>
        <p:blipFill>
          <a:blip r:embed="rId4"/>
          <a:stretch>
            <a:fillRect/>
          </a:stretch>
        </p:blipFill>
        <p:spPr>
          <a:xfrm>
            <a:off x="3352799" y="4018129"/>
            <a:ext cx="3605526" cy="2132504"/>
          </a:xfrm>
          <a:prstGeom prst="rect">
            <a:avLst/>
          </a:prstGeom>
        </p:spPr>
      </p:pic>
      <p:pic>
        <p:nvPicPr>
          <p:cNvPr id="6" name="Picture 8" descr="Screen Shot 2020-07-24 at 5.48.12 PM.png">
            <a:extLst>
              <a:ext uri="{FF2B5EF4-FFF2-40B4-BE49-F238E27FC236}">
                <a16:creationId xmlns:a16="http://schemas.microsoft.com/office/drawing/2014/main" id="{37E69EA0-7271-0D48-A71A-C3B5B57CC971}"/>
              </a:ext>
            </a:extLst>
          </p:cNvPr>
          <p:cNvPicPr>
            <a:picLocks noChangeAspect="1"/>
          </p:cNvPicPr>
          <p:nvPr/>
        </p:nvPicPr>
        <p:blipFill>
          <a:blip r:embed="rId5"/>
          <a:stretch>
            <a:fillRect/>
          </a:stretch>
        </p:blipFill>
        <p:spPr>
          <a:xfrm>
            <a:off x="4191297" y="1855735"/>
            <a:ext cx="3283829" cy="1702699"/>
          </a:xfrm>
          <a:prstGeom prst="rect">
            <a:avLst/>
          </a:prstGeom>
        </p:spPr>
      </p:pic>
      <p:pic>
        <p:nvPicPr>
          <p:cNvPr id="7" name="Picture 9" descr="Screen Shot 2020-07-24 at 5.47.27 PM.png">
            <a:extLst>
              <a:ext uri="{FF2B5EF4-FFF2-40B4-BE49-F238E27FC236}">
                <a16:creationId xmlns:a16="http://schemas.microsoft.com/office/drawing/2014/main" id="{15FF93DD-10D9-2247-B33D-F20E11B86C95}"/>
              </a:ext>
            </a:extLst>
          </p:cNvPr>
          <p:cNvPicPr>
            <a:picLocks noChangeAspect="1"/>
          </p:cNvPicPr>
          <p:nvPr/>
        </p:nvPicPr>
        <p:blipFill>
          <a:blip r:embed="rId6"/>
          <a:stretch>
            <a:fillRect/>
          </a:stretch>
        </p:blipFill>
        <p:spPr>
          <a:xfrm>
            <a:off x="7490790" y="4018130"/>
            <a:ext cx="4151441" cy="2132503"/>
          </a:xfrm>
          <a:prstGeom prst="rect">
            <a:avLst/>
          </a:prstGeom>
        </p:spPr>
      </p:pic>
      <p:sp>
        <p:nvSpPr>
          <p:cNvPr id="9" name="Title 2">
            <a:extLst>
              <a:ext uri="{FF2B5EF4-FFF2-40B4-BE49-F238E27FC236}">
                <a16:creationId xmlns:a16="http://schemas.microsoft.com/office/drawing/2014/main" id="{54EC1807-57B1-4AD3-A5C9-DAACBCE594F0}"/>
              </a:ext>
            </a:extLst>
          </p:cNvPr>
          <p:cNvSpPr txBox="1">
            <a:spLocks/>
          </p:cNvSpPr>
          <p:nvPr/>
        </p:nvSpPr>
        <p:spPr>
          <a:xfrm>
            <a:off x="582476" y="1512889"/>
            <a:ext cx="3756659" cy="546867"/>
          </a:xfrm>
          <a:prstGeom prst="rect">
            <a:avLst/>
          </a:prstGeom>
        </p:spPr>
        <p:txBody>
          <a:bodyPr vert="horz" lIns="0" tIns="45720" rIns="91440" bIns="45720" rtlCol="0" anchor="b" anchorCtr="0">
            <a:noAutofit/>
          </a:bodyPr>
          <a:lstStyle>
            <a:lvl1pPr algn="l" defTabSz="914400" rtl="0" eaLnBrk="1" latinLnBrk="0" hangingPunct="1">
              <a:lnSpc>
                <a:spcPct val="85000"/>
              </a:lnSpc>
              <a:spcBef>
                <a:spcPct val="0"/>
              </a:spcBef>
              <a:buNone/>
              <a:defRPr sz="3600" b="1" kern="1200" cap="all" baseline="0">
                <a:solidFill>
                  <a:schemeClr val="bg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0" i="0" u="none" strike="noStrike" kern="1200" cap="all" spc="0" normalizeH="0" baseline="0" noProof="0">
                <a:ln>
                  <a:noFill/>
                </a:ln>
                <a:solidFill>
                  <a:prstClr val="white"/>
                </a:solidFill>
                <a:effectLst/>
                <a:uLnTx/>
                <a:uFillTx/>
                <a:latin typeface="Calibri"/>
                <a:ea typeface="+mj-ea"/>
                <a:cs typeface="+mj-cs"/>
              </a:rPr>
              <a:t>Facebook: </a:t>
            </a:r>
            <a:r>
              <a:rPr kumimoji="0" lang="en-US" sz="1200" b="0" i="0" u="none" strike="noStrike" kern="1200" cap="all" spc="0" normalizeH="0" baseline="0" noProof="0">
                <a:ln>
                  <a:noFill/>
                </a:ln>
                <a:solidFill>
                  <a:prstClr val="white"/>
                </a:solidFill>
                <a:effectLst/>
                <a:uLnTx/>
                <a:uFillTx/>
                <a:latin typeface="Cambria" panose="02040503050406030204" pitchFamily="18" charset="0"/>
                <a:ea typeface="Cambria" panose="02040503050406030204" pitchFamily="18" charset="0"/>
                <a:cs typeface="+mj-cs"/>
              </a:rPr>
              <a:t>@</a:t>
            </a:r>
            <a:r>
              <a:rPr kumimoji="0" lang="en-US" altLang="en-US" sz="1200" b="1" i="0" u="none" strike="noStrike" kern="1200" cap="all" spc="0" normalizeH="0" baseline="0" noProof="0">
                <a:ln>
                  <a:noFill/>
                </a:ln>
                <a:solidFill>
                  <a:prstClr val="white"/>
                </a:solidFill>
                <a:effectLst/>
                <a:uLnTx/>
                <a:uFillTx/>
                <a:latin typeface="Arial  "/>
                <a:ea typeface="Cambria" panose="02040503050406030204" pitchFamily="18" charset="0"/>
                <a:cs typeface="+mj-cs"/>
              </a:rPr>
              <a:t>FederalStudentAid</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0" i="0" u="none" strike="noStrike" kern="1200" cap="all" spc="0" normalizeH="0" baseline="0" noProof="0">
                <a:ln>
                  <a:noFill/>
                </a:ln>
                <a:solidFill>
                  <a:prstClr val="white"/>
                </a:solidFill>
                <a:effectLst/>
                <a:uLnTx/>
                <a:uFillTx/>
                <a:latin typeface="Calibri"/>
                <a:ea typeface="+mj-ea"/>
                <a:cs typeface="+mj-cs"/>
              </a:rPr>
              <a:t> </a:t>
            </a:r>
          </a:p>
        </p:txBody>
      </p:sp>
      <p:sp>
        <p:nvSpPr>
          <p:cNvPr id="10" name="Title 2">
            <a:extLst>
              <a:ext uri="{FF2B5EF4-FFF2-40B4-BE49-F238E27FC236}">
                <a16:creationId xmlns:a16="http://schemas.microsoft.com/office/drawing/2014/main" id="{8C8F2D45-3ED2-46B2-8AEC-8B699B9CD916}"/>
              </a:ext>
            </a:extLst>
          </p:cNvPr>
          <p:cNvSpPr txBox="1">
            <a:spLocks/>
          </p:cNvSpPr>
          <p:nvPr/>
        </p:nvSpPr>
        <p:spPr>
          <a:xfrm>
            <a:off x="3339246" y="3681312"/>
            <a:ext cx="4137990" cy="546867"/>
          </a:xfrm>
          <a:prstGeom prst="rect">
            <a:avLst/>
          </a:prstGeom>
        </p:spPr>
        <p:txBody>
          <a:bodyPr vert="horz" lIns="0" tIns="45720" rIns="91440" bIns="45720" rtlCol="0" anchor="b" anchorCtr="0">
            <a:noAutofit/>
          </a:bodyPr>
          <a:lstStyle>
            <a:lvl1pPr algn="l" defTabSz="914400" rtl="0" eaLnBrk="1" latinLnBrk="0" hangingPunct="1">
              <a:lnSpc>
                <a:spcPct val="85000"/>
              </a:lnSpc>
              <a:spcBef>
                <a:spcPct val="0"/>
              </a:spcBef>
              <a:buNone/>
              <a:defRPr sz="3600" b="1" kern="1200" cap="all" baseline="0">
                <a:solidFill>
                  <a:schemeClr val="bg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0" i="0" u="none" strike="noStrike" kern="1200" cap="all" spc="0" normalizeH="0" baseline="0" noProof="0">
                <a:ln>
                  <a:noFill/>
                </a:ln>
                <a:solidFill>
                  <a:prstClr val="white"/>
                </a:solidFill>
                <a:effectLst/>
                <a:uLnTx/>
                <a:uFillTx/>
                <a:latin typeface="Arial  "/>
                <a:ea typeface="+mj-ea"/>
                <a:cs typeface="+mj-cs"/>
              </a:rPr>
              <a:t>YouTube: </a:t>
            </a:r>
            <a:r>
              <a:rPr kumimoji="0" lang="en-US" sz="1200" b="0" i="0" u="none" strike="noStrike" kern="1200" cap="all" spc="0" normalizeH="0" baseline="0" noProof="0">
                <a:ln>
                  <a:noFill/>
                </a:ln>
                <a:solidFill>
                  <a:prstClr val="white"/>
                </a:solidFill>
                <a:effectLst/>
                <a:uLnTx/>
                <a:uFillTx/>
                <a:latin typeface="Arial  "/>
                <a:ea typeface="Cambria" panose="02040503050406030204" pitchFamily="18" charset="0"/>
                <a:cs typeface="+mj-cs"/>
              </a:rPr>
              <a:t>@</a:t>
            </a:r>
            <a:r>
              <a:rPr kumimoji="0" lang="en-US" altLang="en-US" sz="1200" b="1" i="0" u="none" strike="noStrike" kern="1200" cap="all" spc="0" normalizeH="0" baseline="0" noProof="0">
                <a:ln>
                  <a:noFill/>
                </a:ln>
                <a:solidFill>
                  <a:prstClr val="white"/>
                </a:solidFill>
                <a:effectLst/>
                <a:uLnTx/>
                <a:uFillTx/>
                <a:latin typeface="Arial  "/>
                <a:ea typeface="Cambria" panose="02040503050406030204" pitchFamily="18" charset="0"/>
                <a:cs typeface="+mj-cs"/>
              </a:rPr>
              <a:t>FederalStudentAid</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0" i="0" u="none" strike="noStrike" kern="1200" cap="all" spc="0" normalizeH="0" baseline="0" noProof="0">
                <a:ln>
                  <a:noFill/>
                </a:ln>
                <a:solidFill>
                  <a:prstClr val="white"/>
                </a:solidFill>
                <a:effectLst/>
                <a:uLnTx/>
                <a:uFillTx/>
                <a:latin typeface="Calibri"/>
                <a:ea typeface="+mj-ea"/>
                <a:cs typeface="+mj-cs"/>
              </a:rPr>
              <a:t> </a:t>
            </a:r>
          </a:p>
        </p:txBody>
      </p:sp>
      <p:sp>
        <p:nvSpPr>
          <p:cNvPr id="11" name="Title 2">
            <a:extLst>
              <a:ext uri="{FF2B5EF4-FFF2-40B4-BE49-F238E27FC236}">
                <a16:creationId xmlns:a16="http://schemas.microsoft.com/office/drawing/2014/main" id="{7D5F45B7-D3FA-421E-9ED3-C56A4CAE0613}"/>
              </a:ext>
            </a:extLst>
          </p:cNvPr>
          <p:cNvSpPr txBox="1">
            <a:spLocks/>
          </p:cNvSpPr>
          <p:nvPr/>
        </p:nvSpPr>
        <p:spPr>
          <a:xfrm>
            <a:off x="4254846" y="1513718"/>
            <a:ext cx="3756659" cy="546867"/>
          </a:xfrm>
          <a:prstGeom prst="rect">
            <a:avLst/>
          </a:prstGeom>
        </p:spPr>
        <p:txBody>
          <a:bodyPr vert="horz" lIns="0" tIns="45720" rIns="91440" bIns="45720" rtlCol="0" anchor="b" anchorCtr="0">
            <a:noAutofit/>
          </a:bodyPr>
          <a:lstStyle>
            <a:lvl1pPr algn="l" defTabSz="914400" rtl="0" eaLnBrk="1" latinLnBrk="0" hangingPunct="1">
              <a:lnSpc>
                <a:spcPct val="85000"/>
              </a:lnSpc>
              <a:spcBef>
                <a:spcPct val="0"/>
              </a:spcBef>
              <a:buNone/>
              <a:defRPr sz="3600" b="1" kern="1200" cap="all" baseline="0">
                <a:solidFill>
                  <a:schemeClr val="bg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0" i="0" u="none" strike="noStrike" kern="1200" cap="all" spc="0" normalizeH="0" baseline="0" noProof="0">
                <a:ln>
                  <a:noFill/>
                </a:ln>
                <a:solidFill>
                  <a:prstClr val="white"/>
                </a:solidFill>
                <a:effectLst/>
                <a:uLnTx/>
                <a:uFillTx/>
                <a:latin typeface="Calibri"/>
                <a:ea typeface="+mj-ea"/>
                <a:cs typeface="+mj-cs"/>
              </a:rPr>
              <a:t>Linkedin</a:t>
            </a:r>
            <a:r>
              <a:rPr kumimoji="0" lang="en-US" sz="1200" b="0" i="0" u="none" strike="noStrike" kern="1200" cap="all" spc="0" normalizeH="0" baseline="0" noProof="0">
                <a:ln>
                  <a:noFill/>
                </a:ln>
                <a:solidFill>
                  <a:prstClr val="white"/>
                </a:solidFill>
                <a:effectLst/>
                <a:uLnTx/>
                <a:uFillTx/>
                <a:latin typeface="Calibri"/>
                <a:ea typeface="+mj-ea"/>
                <a:cs typeface="+mj-cs"/>
              </a:rPr>
              <a:t>: </a:t>
            </a:r>
            <a:r>
              <a:rPr kumimoji="0" lang="en-US" sz="1200" b="0" i="0" u="none" strike="noStrike" kern="1200" cap="all" spc="0" normalizeH="0" baseline="0" noProof="0">
                <a:ln>
                  <a:noFill/>
                </a:ln>
                <a:solidFill>
                  <a:prstClr val="white"/>
                </a:solidFill>
                <a:effectLst/>
                <a:uLnTx/>
                <a:uFillTx/>
                <a:latin typeface="Arial  "/>
                <a:ea typeface="Cambria" panose="02040503050406030204" pitchFamily="18" charset="0"/>
                <a:cs typeface="+mj-cs"/>
              </a:rPr>
              <a:t>@</a:t>
            </a:r>
            <a:r>
              <a:rPr kumimoji="0" lang="en-US" altLang="en-US" sz="1200" b="1" i="0" u="none" strike="noStrike" kern="1200" cap="all" spc="0" normalizeH="0" baseline="0" noProof="0">
                <a:ln>
                  <a:noFill/>
                </a:ln>
                <a:solidFill>
                  <a:prstClr val="white"/>
                </a:solidFill>
                <a:effectLst/>
                <a:uLnTx/>
                <a:uFillTx/>
                <a:latin typeface="Arial  "/>
                <a:ea typeface="Cambria" panose="02040503050406030204" pitchFamily="18" charset="0"/>
                <a:cs typeface="+mj-cs"/>
              </a:rPr>
              <a:t>FederalStudentAid</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0" i="0" u="none" strike="noStrike" kern="1200" cap="all" spc="0" normalizeH="0" baseline="0" noProof="0">
                <a:ln>
                  <a:noFill/>
                </a:ln>
                <a:solidFill>
                  <a:prstClr val="white"/>
                </a:solidFill>
                <a:effectLst/>
                <a:uLnTx/>
                <a:uFillTx/>
                <a:latin typeface="Calibri"/>
                <a:ea typeface="+mj-ea"/>
                <a:cs typeface="+mj-cs"/>
              </a:rPr>
              <a:t> </a:t>
            </a:r>
          </a:p>
        </p:txBody>
      </p:sp>
      <p:sp>
        <p:nvSpPr>
          <p:cNvPr id="12" name="Title 2">
            <a:extLst>
              <a:ext uri="{FF2B5EF4-FFF2-40B4-BE49-F238E27FC236}">
                <a16:creationId xmlns:a16="http://schemas.microsoft.com/office/drawing/2014/main" id="{1C76169F-8C75-4E5C-A5C3-BD3CA4F9FF37}"/>
              </a:ext>
            </a:extLst>
          </p:cNvPr>
          <p:cNvSpPr txBox="1">
            <a:spLocks/>
          </p:cNvSpPr>
          <p:nvPr/>
        </p:nvSpPr>
        <p:spPr>
          <a:xfrm>
            <a:off x="7490204" y="3534191"/>
            <a:ext cx="3756659" cy="477786"/>
          </a:xfrm>
          <a:prstGeom prst="rect">
            <a:avLst/>
          </a:prstGeom>
        </p:spPr>
        <p:txBody>
          <a:bodyPr vert="horz" lIns="0" tIns="45720" rIns="91440" bIns="45720" rtlCol="0" anchor="b" anchorCtr="0">
            <a:noAutofit/>
          </a:bodyPr>
          <a:lstStyle>
            <a:lvl1pPr algn="l" defTabSz="914400" rtl="0" eaLnBrk="1" latinLnBrk="0" hangingPunct="1">
              <a:lnSpc>
                <a:spcPct val="85000"/>
              </a:lnSpc>
              <a:spcBef>
                <a:spcPct val="0"/>
              </a:spcBef>
              <a:buNone/>
              <a:defRPr sz="3600" b="1" kern="1200" cap="all" baseline="0">
                <a:solidFill>
                  <a:schemeClr val="bg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0" i="0" u="none" strike="noStrike" kern="1200" cap="all" spc="0" normalizeH="0" baseline="0" noProof="0">
                <a:ln>
                  <a:noFill/>
                </a:ln>
                <a:solidFill>
                  <a:prstClr val="white"/>
                </a:solidFill>
                <a:effectLst/>
                <a:uLnTx/>
                <a:uFillTx/>
                <a:latin typeface="Calibri"/>
                <a:ea typeface="+mj-ea"/>
                <a:cs typeface="+mj-cs"/>
              </a:rPr>
              <a:t>Twitter: </a:t>
            </a:r>
            <a:r>
              <a:rPr kumimoji="0" lang="en-US" altLang="en-US" sz="1200" b="1" i="0" u="none" strike="noStrike" kern="1200" cap="all" spc="0" normalizeH="0" baseline="0" noProof="0">
                <a:ln>
                  <a:noFill/>
                </a:ln>
                <a:solidFill>
                  <a:prstClr val="white"/>
                </a:solidFill>
                <a:effectLst/>
                <a:uLnTx/>
                <a:uFillTx/>
                <a:latin typeface="Arial  "/>
                <a:ea typeface="Cambria" panose="02040503050406030204" pitchFamily="18" charset="0"/>
                <a:cs typeface="+mj-cs"/>
              </a:rPr>
              <a:t>@fafsa</a:t>
            </a:r>
            <a:r>
              <a:rPr kumimoji="0" lang="en-US" sz="1200" b="0" i="0" u="none" strike="noStrike" kern="1200" cap="all" spc="0" normalizeH="0" baseline="0" noProof="0">
                <a:ln>
                  <a:noFill/>
                </a:ln>
                <a:solidFill>
                  <a:prstClr val="white"/>
                </a:solidFill>
                <a:effectLst/>
                <a:uLnTx/>
                <a:uFillTx/>
                <a:latin typeface="Calibri"/>
                <a:ea typeface="+mj-ea"/>
                <a:cs typeface="+mj-cs"/>
              </a:rPr>
              <a:t> </a:t>
            </a:r>
          </a:p>
        </p:txBody>
      </p:sp>
      <p:pic>
        <p:nvPicPr>
          <p:cNvPr id="13" name="Graphic 12">
            <a:extLst>
              <a:ext uri="{FF2B5EF4-FFF2-40B4-BE49-F238E27FC236}">
                <a16:creationId xmlns:a16="http://schemas.microsoft.com/office/drawing/2014/main" id="{1E8515C1-359C-455E-8216-38C5C7DEBFF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0171" y="4352567"/>
            <a:ext cx="667512" cy="904371"/>
          </a:xfrm>
          <a:prstGeom prst="rect">
            <a:avLst/>
          </a:prstGeom>
        </p:spPr>
      </p:pic>
      <p:pic>
        <p:nvPicPr>
          <p:cNvPr id="14" name="Graphic 13">
            <a:extLst>
              <a:ext uri="{FF2B5EF4-FFF2-40B4-BE49-F238E27FC236}">
                <a16:creationId xmlns:a16="http://schemas.microsoft.com/office/drawing/2014/main" id="{DA659600-DA82-4A91-8B64-E4D088368C1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22729" y="4470996"/>
            <a:ext cx="667512" cy="667512"/>
          </a:xfrm>
          <a:prstGeom prst="rect">
            <a:avLst/>
          </a:prstGeom>
        </p:spPr>
      </p:pic>
      <p:sp>
        <p:nvSpPr>
          <p:cNvPr id="16" name="TextBox 15">
            <a:extLst>
              <a:ext uri="{FF2B5EF4-FFF2-40B4-BE49-F238E27FC236}">
                <a16:creationId xmlns:a16="http://schemas.microsoft.com/office/drawing/2014/main" id="{84D53127-E9E2-427C-B003-A095A60D4609}"/>
              </a:ext>
            </a:extLst>
          </p:cNvPr>
          <p:cNvSpPr txBox="1"/>
          <p:nvPr/>
        </p:nvSpPr>
        <p:spPr>
          <a:xfrm>
            <a:off x="563955" y="5387413"/>
            <a:ext cx="26543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white"/>
                </a:solidFill>
                <a:effectLst/>
                <a:uLnTx/>
                <a:uFillTx/>
                <a:latin typeface="Calibri"/>
                <a:ea typeface="+mn-ea"/>
                <a:cs typeface="+mn-cs"/>
              </a:rPr>
              <a:t>1-800-4FED-AID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white"/>
                </a:solidFill>
                <a:effectLst/>
                <a:uLnTx/>
                <a:uFillTx/>
                <a:latin typeface="Calibri"/>
                <a:ea typeface="+mn-ea"/>
                <a:cs typeface="+mn-cs"/>
              </a:rPr>
              <a:t>1-800-433-3243</a:t>
            </a:r>
          </a:p>
        </p:txBody>
      </p:sp>
      <p:pic>
        <p:nvPicPr>
          <p:cNvPr id="15" name="Picture 14">
            <a:extLst>
              <a:ext uri="{FF2B5EF4-FFF2-40B4-BE49-F238E27FC236}">
                <a16:creationId xmlns:a16="http://schemas.microsoft.com/office/drawing/2014/main" id="{5B41D1D0-D0EA-4C2C-A94C-55D6D0FB31ED}"/>
              </a:ext>
            </a:extLst>
          </p:cNvPr>
          <p:cNvPicPr>
            <a:picLocks noChangeAspect="1"/>
          </p:cNvPicPr>
          <p:nvPr/>
        </p:nvPicPr>
        <p:blipFill>
          <a:blip r:embed="rId11"/>
          <a:stretch>
            <a:fillRect/>
          </a:stretch>
        </p:blipFill>
        <p:spPr>
          <a:xfrm>
            <a:off x="7787151" y="1930653"/>
            <a:ext cx="4151441" cy="1254234"/>
          </a:xfrm>
          <a:prstGeom prst="rect">
            <a:avLst/>
          </a:prstGeom>
        </p:spPr>
      </p:pic>
      <p:sp>
        <p:nvSpPr>
          <p:cNvPr id="18" name="Title 2">
            <a:extLst>
              <a:ext uri="{FF2B5EF4-FFF2-40B4-BE49-F238E27FC236}">
                <a16:creationId xmlns:a16="http://schemas.microsoft.com/office/drawing/2014/main" id="{D14FFBEE-5F09-48AF-B843-3B2DC0019CBD}"/>
              </a:ext>
            </a:extLst>
          </p:cNvPr>
          <p:cNvSpPr txBox="1">
            <a:spLocks/>
          </p:cNvSpPr>
          <p:nvPr/>
        </p:nvSpPr>
        <p:spPr>
          <a:xfrm>
            <a:off x="7787151" y="1377949"/>
            <a:ext cx="3756659" cy="477786"/>
          </a:xfrm>
          <a:prstGeom prst="rect">
            <a:avLst/>
          </a:prstGeom>
        </p:spPr>
        <p:txBody>
          <a:bodyPr vert="horz" lIns="0" tIns="45720" rIns="91440" bIns="45720" rtlCol="0" anchor="b" anchorCtr="0">
            <a:noAutofit/>
          </a:bodyPr>
          <a:lstStyle>
            <a:lvl1pPr algn="l" defTabSz="914400" rtl="0" eaLnBrk="1" latinLnBrk="0" hangingPunct="1">
              <a:lnSpc>
                <a:spcPct val="85000"/>
              </a:lnSpc>
              <a:spcBef>
                <a:spcPct val="0"/>
              </a:spcBef>
              <a:buNone/>
              <a:defRPr sz="3600" b="1" kern="1200" cap="all" baseline="0">
                <a:solidFill>
                  <a:schemeClr val="bg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0" i="0" u="none" strike="noStrike" kern="1200" cap="all" spc="0" normalizeH="0" baseline="0" noProof="0">
                <a:ln>
                  <a:noFill/>
                </a:ln>
                <a:solidFill>
                  <a:prstClr val="white"/>
                </a:solidFill>
                <a:effectLst/>
                <a:uLnTx/>
                <a:uFillTx/>
                <a:latin typeface="Calibri"/>
                <a:ea typeface="+mj-ea"/>
                <a:cs typeface="+mj-cs"/>
              </a:rPr>
              <a:t>Instagram: </a:t>
            </a:r>
            <a:r>
              <a:rPr kumimoji="0" lang="en-US" altLang="en-US" sz="1200" b="1" i="0" u="none" strike="noStrike" kern="1200" cap="all" spc="0" normalizeH="0" baseline="0" noProof="0">
                <a:ln>
                  <a:noFill/>
                </a:ln>
                <a:solidFill>
                  <a:prstClr val="white"/>
                </a:solidFill>
                <a:effectLst/>
                <a:uLnTx/>
                <a:uFillTx/>
                <a:latin typeface="Arial  "/>
                <a:ea typeface="Cambria" panose="02040503050406030204" pitchFamily="18" charset="0"/>
                <a:cs typeface="+mj-cs"/>
              </a:rPr>
              <a:t>@federalstudentaid</a:t>
            </a:r>
            <a:r>
              <a:rPr kumimoji="0" lang="en-US" sz="1200" b="0" i="0" u="none" strike="noStrike" kern="1200" cap="all" spc="0" normalizeH="0" baseline="0" noProof="0">
                <a:ln>
                  <a:noFill/>
                </a:ln>
                <a:solidFill>
                  <a:prstClr val="white"/>
                </a:solidFill>
                <a:effectLst/>
                <a:uLnTx/>
                <a:uFillTx/>
                <a:latin typeface="Calibri"/>
                <a:ea typeface="+mj-ea"/>
                <a:cs typeface="+mj-cs"/>
              </a:rPr>
              <a:t> </a:t>
            </a:r>
          </a:p>
        </p:txBody>
      </p:sp>
    </p:spTree>
    <p:extLst>
      <p:ext uri="{BB962C8B-B14F-4D97-AF65-F5344CB8AC3E}">
        <p14:creationId xmlns:p14="http://schemas.microsoft.com/office/powerpoint/2010/main" val="220959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0C46-7A1E-4B5C-97AE-C0DEA964EBB3}"/>
              </a:ext>
            </a:extLst>
          </p:cNvPr>
          <p:cNvSpPr>
            <a:spLocks noGrp="1"/>
          </p:cNvSpPr>
          <p:nvPr>
            <p:ph type="title"/>
          </p:nvPr>
        </p:nvSpPr>
        <p:spPr>
          <a:xfrm>
            <a:off x="897118" y="397839"/>
            <a:ext cx="8874760" cy="798177"/>
          </a:xfrm>
        </p:spPr>
        <p:txBody>
          <a:bodyPr/>
          <a:lstStyle/>
          <a:p>
            <a:r>
              <a:rPr lang="en-US" dirty="0">
                <a:latin typeface="Arial Narrow" panose="020B0606020202030204" pitchFamily="34" charset="0"/>
              </a:rPr>
              <a:t>Targeted Student Loan relief</a:t>
            </a:r>
          </a:p>
        </p:txBody>
      </p:sp>
      <p:sp>
        <p:nvSpPr>
          <p:cNvPr id="3" name="Text Placeholder 2">
            <a:extLst>
              <a:ext uri="{FF2B5EF4-FFF2-40B4-BE49-F238E27FC236}">
                <a16:creationId xmlns:a16="http://schemas.microsoft.com/office/drawing/2014/main" id="{0932DB13-1ECA-45C6-9738-98E20CB9E101}"/>
              </a:ext>
            </a:extLst>
          </p:cNvPr>
          <p:cNvSpPr>
            <a:spLocks noGrp="1"/>
          </p:cNvSpPr>
          <p:nvPr>
            <p:ph type="body" sz="quarter" idx="20"/>
          </p:nvPr>
        </p:nvSpPr>
        <p:spPr>
          <a:xfrm>
            <a:off x="882604" y="2933705"/>
            <a:ext cx="10810033" cy="2521403"/>
          </a:xfrm>
        </p:spPr>
        <p:txBody>
          <a:bodyPr/>
          <a:lstStyle/>
          <a:p>
            <a:pPr marL="342900" marR="0" lvl="0" indent="-342900">
              <a:lnSpc>
                <a:spcPct val="107000"/>
              </a:lnSpc>
              <a:spcBef>
                <a:spcPts val="0"/>
              </a:spcBef>
              <a:spcAft>
                <a:spcPts val="800"/>
              </a:spcAft>
              <a:buSzPct val="100000"/>
              <a:buFont typeface="Arial" panose="020B0604020202020204" pitchFamily="34" charset="0"/>
              <a:buChar char="•"/>
              <a:tabLst>
                <a:tab pos="457200" algn="l"/>
              </a:tabLst>
            </a:pPr>
            <a:r>
              <a:rPr lang="en-US" sz="2400" dirty="0">
                <a:solidFill>
                  <a:srgbClr val="030A13"/>
                </a:solidFill>
                <a:ea typeface="Cambria" panose="02040503050406030204" pitchFamily="18" charset="0"/>
              </a:rPr>
              <a:t>Nearly $13 </a:t>
            </a:r>
            <a:r>
              <a:rPr lang="en-US" sz="2400" dirty="0">
                <a:solidFill>
                  <a:srgbClr val="030A13"/>
                </a:solidFill>
                <a:effectLst/>
                <a:ea typeface="Cambria" panose="02040503050406030204" pitchFamily="18" charset="0"/>
              </a:rPr>
              <a:t>billion for </a:t>
            </a:r>
            <a:r>
              <a:rPr lang="en-US" sz="2400" dirty="0">
                <a:solidFill>
                  <a:srgbClr val="030A13"/>
                </a:solidFill>
                <a:ea typeface="Cambria" panose="02040503050406030204" pitchFamily="18" charset="0"/>
              </a:rPr>
              <a:t>over 211,000 </a:t>
            </a:r>
            <a:r>
              <a:rPr lang="en-US" sz="2400" dirty="0">
                <a:solidFill>
                  <a:srgbClr val="030A13"/>
                </a:solidFill>
                <a:effectLst/>
                <a:ea typeface="Cambria" panose="02040503050406030204" pitchFamily="18" charset="0"/>
              </a:rPr>
              <a:t>public servants through improvements to PSLF;</a:t>
            </a:r>
          </a:p>
          <a:p>
            <a:pPr marL="342900" marR="0" lvl="0" indent="-342900">
              <a:lnSpc>
                <a:spcPct val="107000"/>
              </a:lnSpc>
              <a:spcBef>
                <a:spcPts val="0"/>
              </a:spcBef>
              <a:spcAft>
                <a:spcPts val="800"/>
              </a:spcAft>
              <a:buSzPct val="100000"/>
              <a:buFont typeface="Arial" panose="020B0604020202020204" pitchFamily="34" charset="0"/>
              <a:buChar char="•"/>
              <a:tabLst>
                <a:tab pos="457200" algn="l"/>
              </a:tabLst>
            </a:pPr>
            <a:r>
              <a:rPr lang="en-US" sz="2400" dirty="0">
                <a:solidFill>
                  <a:srgbClr val="030A13"/>
                </a:solidFill>
                <a:effectLst/>
                <a:ea typeface="Cambria" panose="02040503050406030204" pitchFamily="18" charset="0"/>
              </a:rPr>
              <a:t>Over $9.1 billion for more than </a:t>
            </a:r>
            <a:r>
              <a:rPr lang="en-US" sz="2400" dirty="0">
                <a:solidFill>
                  <a:srgbClr val="030A13"/>
                </a:solidFill>
                <a:ea typeface="Cambria" panose="02040503050406030204" pitchFamily="18" charset="0"/>
              </a:rPr>
              <a:t>425</a:t>
            </a:r>
            <a:r>
              <a:rPr lang="en-US" sz="2400" dirty="0">
                <a:solidFill>
                  <a:srgbClr val="030A13"/>
                </a:solidFill>
                <a:effectLst/>
                <a:ea typeface="Cambria" panose="02040503050406030204" pitchFamily="18" charset="0"/>
              </a:rPr>
              <a:t>,000 borrowers who have a total and permanent disability;</a:t>
            </a:r>
          </a:p>
          <a:p>
            <a:pPr marL="342900" marR="0" lvl="0" indent="-342900">
              <a:lnSpc>
                <a:spcPct val="107000"/>
              </a:lnSpc>
              <a:spcBef>
                <a:spcPts val="0"/>
              </a:spcBef>
              <a:spcAft>
                <a:spcPts val="800"/>
              </a:spcAft>
              <a:buSzPct val="100000"/>
              <a:buFont typeface="Arial" panose="020B0604020202020204" pitchFamily="34" charset="0"/>
              <a:buChar char="•"/>
              <a:tabLst>
                <a:tab pos="457200" algn="l"/>
              </a:tabLst>
            </a:pPr>
            <a:r>
              <a:rPr lang="en-US" sz="2400" dirty="0">
                <a:solidFill>
                  <a:srgbClr val="030A13"/>
                </a:solidFill>
                <a:effectLst/>
                <a:ea typeface="Cambria" panose="02040503050406030204" pitchFamily="18" charset="0"/>
              </a:rPr>
              <a:t>$</a:t>
            </a:r>
            <a:r>
              <a:rPr lang="en-US" sz="2400" dirty="0">
                <a:solidFill>
                  <a:srgbClr val="030A13"/>
                </a:solidFill>
                <a:ea typeface="Cambria" panose="02040503050406030204" pitchFamily="18" charset="0"/>
              </a:rPr>
              <a:t>14.5</a:t>
            </a:r>
            <a:r>
              <a:rPr lang="en-US" sz="2400" dirty="0">
                <a:solidFill>
                  <a:srgbClr val="030A13"/>
                </a:solidFill>
                <a:effectLst/>
                <a:ea typeface="Cambria" panose="02040503050406030204" pitchFamily="18" charset="0"/>
              </a:rPr>
              <a:t> billion for </a:t>
            </a:r>
            <a:r>
              <a:rPr lang="en-US" sz="2400" dirty="0">
                <a:solidFill>
                  <a:srgbClr val="030A13"/>
                </a:solidFill>
                <a:ea typeface="Cambria" panose="02040503050406030204" pitchFamily="18" charset="0"/>
              </a:rPr>
              <a:t>1.1 million</a:t>
            </a:r>
            <a:r>
              <a:rPr lang="en-US" sz="2400" dirty="0">
                <a:solidFill>
                  <a:srgbClr val="030A13"/>
                </a:solidFill>
                <a:effectLst/>
                <a:ea typeface="Cambria" panose="02040503050406030204" pitchFamily="18" charset="0"/>
              </a:rPr>
              <a:t> borrowers whose institutions took advantage of them through discharges related to borrower defense and school closures.</a:t>
            </a:r>
            <a:endParaRPr lang="en-US" sz="2400" dirty="0">
              <a:ea typeface="Cambria" panose="02040503050406030204" pitchFamily="18" charset="0"/>
            </a:endParaRPr>
          </a:p>
        </p:txBody>
      </p:sp>
      <p:sp>
        <p:nvSpPr>
          <p:cNvPr id="4" name="Text Placeholder 3">
            <a:extLst>
              <a:ext uri="{FF2B5EF4-FFF2-40B4-BE49-F238E27FC236}">
                <a16:creationId xmlns:a16="http://schemas.microsoft.com/office/drawing/2014/main" id="{21BCE701-8348-4852-AD0B-37255275422B}"/>
              </a:ext>
            </a:extLst>
          </p:cNvPr>
          <p:cNvSpPr>
            <a:spLocks noGrp="1"/>
          </p:cNvSpPr>
          <p:nvPr>
            <p:ph type="body" sz="quarter" idx="23"/>
          </p:nvPr>
        </p:nvSpPr>
        <p:spPr>
          <a:xfrm>
            <a:off x="897118" y="2095148"/>
            <a:ext cx="7770632" cy="605466"/>
          </a:xfrm>
        </p:spPr>
        <p:txBody>
          <a:bodyPr/>
          <a:lstStyle/>
          <a:p>
            <a:r>
              <a:rPr lang="en-US" dirty="0"/>
              <a:t>The department has approved nearly $36 Billion in debt cancellation for almost 1.7 million borrowers</a:t>
            </a:r>
          </a:p>
        </p:txBody>
      </p:sp>
      <p:sp>
        <p:nvSpPr>
          <p:cNvPr id="5" name="Slide Number Placeholder 4">
            <a:extLst>
              <a:ext uri="{FF2B5EF4-FFF2-40B4-BE49-F238E27FC236}">
                <a16:creationId xmlns:a16="http://schemas.microsoft.com/office/drawing/2014/main" id="{46728BCB-27FA-44A7-95C5-A2D97B94B6F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2000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866CCD-6A07-484A-9D4A-79E7AF2B1A5F}"/>
              </a:ext>
            </a:extLst>
          </p:cNvPr>
          <p:cNvSpPr>
            <a:spLocks noGrp="1"/>
          </p:cNvSpPr>
          <p:nvPr>
            <p:ph type="sldNum" sz="quarter" idx="4"/>
          </p:nvPr>
        </p:nvSpPr>
        <p:spPr/>
        <p:txBody>
          <a:bodyPr/>
          <a:lstStyle/>
          <a:p>
            <a:fld id="{234755BD-B4AC-9044-BCE4-27904766F8BB}" type="slidenum">
              <a:rPr lang="en-US" smtClean="0"/>
              <a:pPr/>
              <a:t>3</a:t>
            </a:fld>
            <a:endParaRPr lang="en-US" dirty="0"/>
          </a:p>
        </p:txBody>
      </p:sp>
      <p:sp>
        <p:nvSpPr>
          <p:cNvPr id="4" name="Title 3">
            <a:extLst>
              <a:ext uri="{FF2B5EF4-FFF2-40B4-BE49-F238E27FC236}">
                <a16:creationId xmlns:a16="http://schemas.microsoft.com/office/drawing/2014/main" id="{A9B0A126-C772-8643-A283-9EEBE0AA01BD}"/>
              </a:ext>
            </a:extLst>
          </p:cNvPr>
          <p:cNvSpPr>
            <a:spLocks noGrp="1"/>
          </p:cNvSpPr>
          <p:nvPr>
            <p:ph type="title"/>
          </p:nvPr>
        </p:nvSpPr>
        <p:spPr/>
        <p:txBody>
          <a:bodyPr/>
          <a:lstStyle/>
          <a:p>
            <a:r>
              <a:rPr lang="en-US" dirty="0"/>
              <a:t>PSLF Basics</a:t>
            </a:r>
          </a:p>
        </p:txBody>
      </p:sp>
      <p:sp>
        <p:nvSpPr>
          <p:cNvPr id="6" name="U-Turn Arrow 5">
            <a:extLst>
              <a:ext uri="{FF2B5EF4-FFF2-40B4-BE49-F238E27FC236}">
                <a16:creationId xmlns:a16="http://schemas.microsoft.com/office/drawing/2014/main" id="{BD9EE6E4-7EC7-8C4D-BAEA-800430CD2AEB}"/>
              </a:ext>
            </a:extLst>
          </p:cNvPr>
          <p:cNvSpPr/>
          <p:nvPr/>
        </p:nvSpPr>
        <p:spPr>
          <a:xfrm rot="10800000" flipH="1">
            <a:off x="6532034" y="3672921"/>
            <a:ext cx="2713567" cy="2501900"/>
          </a:xfrm>
          <a:prstGeom prst="uturnArrow">
            <a:avLst>
              <a:gd name="adj1" fmla="val 20076"/>
              <a:gd name="adj2" fmla="val 19764"/>
              <a:gd name="adj3" fmla="val 23347"/>
              <a:gd name="adj4" fmla="val 49304"/>
              <a:gd name="adj5" fmla="val 99251"/>
            </a:avLst>
          </a:prstGeom>
          <a:solidFill>
            <a:schemeClr val="accent4"/>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7" name="U-Turn Arrow 6">
            <a:extLst>
              <a:ext uri="{FF2B5EF4-FFF2-40B4-BE49-F238E27FC236}">
                <a16:creationId xmlns:a16="http://schemas.microsoft.com/office/drawing/2014/main" id="{4087C465-5685-AF4E-A0EE-2A48DC8A03BF}"/>
              </a:ext>
            </a:extLst>
          </p:cNvPr>
          <p:cNvSpPr/>
          <p:nvPr/>
        </p:nvSpPr>
        <p:spPr>
          <a:xfrm>
            <a:off x="4593167" y="1750988"/>
            <a:ext cx="2713567" cy="2504017"/>
          </a:xfrm>
          <a:prstGeom prst="uturnArrow">
            <a:avLst>
              <a:gd name="adj1" fmla="val 20076"/>
              <a:gd name="adj2" fmla="val 19764"/>
              <a:gd name="adj3" fmla="val 23347"/>
              <a:gd name="adj4" fmla="val 49304"/>
              <a:gd name="adj5" fmla="val 99251"/>
            </a:avLst>
          </a:prstGeom>
          <a:solidFill>
            <a:schemeClr val="accent2"/>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8" name="U-Turn Arrow 7">
            <a:extLst>
              <a:ext uri="{FF2B5EF4-FFF2-40B4-BE49-F238E27FC236}">
                <a16:creationId xmlns:a16="http://schemas.microsoft.com/office/drawing/2014/main" id="{1B13591B-053B-174E-80AD-A623E162CEB0}"/>
              </a:ext>
            </a:extLst>
          </p:cNvPr>
          <p:cNvSpPr/>
          <p:nvPr/>
        </p:nvSpPr>
        <p:spPr>
          <a:xfrm rot="10800000" flipH="1">
            <a:off x="2650067" y="3672921"/>
            <a:ext cx="2711451" cy="2501900"/>
          </a:xfrm>
          <a:prstGeom prst="uturnArrow">
            <a:avLst>
              <a:gd name="adj1" fmla="val 20076"/>
              <a:gd name="adj2" fmla="val 19764"/>
              <a:gd name="adj3" fmla="val 23347"/>
              <a:gd name="adj4" fmla="val 49304"/>
              <a:gd name="adj5" fmla="val 99251"/>
            </a:avLst>
          </a:prstGeom>
          <a:solidFill>
            <a:schemeClr val="accent1"/>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9" name="U-Turn Arrow 8">
            <a:extLst>
              <a:ext uri="{FF2B5EF4-FFF2-40B4-BE49-F238E27FC236}">
                <a16:creationId xmlns:a16="http://schemas.microsoft.com/office/drawing/2014/main" id="{5C4C935F-D43E-D34E-A1F1-4533E45AB647}"/>
              </a:ext>
            </a:extLst>
          </p:cNvPr>
          <p:cNvSpPr/>
          <p:nvPr/>
        </p:nvSpPr>
        <p:spPr>
          <a:xfrm>
            <a:off x="730252" y="1750988"/>
            <a:ext cx="2711449" cy="2504017"/>
          </a:xfrm>
          <a:prstGeom prst="uturnArrow">
            <a:avLst>
              <a:gd name="adj1" fmla="val 20076"/>
              <a:gd name="adj2" fmla="val 19764"/>
              <a:gd name="adj3" fmla="val 23347"/>
              <a:gd name="adj4" fmla="val 49304"/>
              <a:gd name="adj5" fmla="val 99251"/>
            </a:avLst>
          </a:prstGeom>
          <a:solidFill>
            <a:schemeClr val="accent3"/>
          </a:solidFill>
          <a:ln w="25400" cap="flat" cmpd="sng" algn="ctr">
            <a:solidFill>
              <a:srgbClr val="FFFFFF"/>
            </a:solidFill>
            <a:prstDash val="solid"/>
          </a:ln>
          <a:effectLst/>
        </p:spPr>
        <p:txBody>
          <a:bodyPr lIns="91440" tIns="45720" rIns="91440" bIns="45720" anchor="ctr"/>
          <a:lstStyle/>
          <a:p>
            <a:pPr algn="ctr" defTabSz="1375432">
              <a:defRPr/>
            </a:pPr>
            <a:endParaRPr lang="en-US" sz="2667" kern="0" dirty="0">
              <a:solidFill>
                <a:srgbClr val="262626"/>
              </a:solidFill>
              <a:latin typeface="Arial"/>
              <a:cs typeface="Arial" charset="0"/>
            </a:endParaRPr>
          </a:p>
        </p:txBody>
      </p:sp>
      <p:sp>
        <p:nvSpPr>
          <p:cNvPr id="10" name="Freeform 9">
            <a:extLst>
              <a:ext uri="{FF2B5EF4-FFF2-40B4-BE49-F238E27FC236}">
                <a16:creationId xmlns:a16="http://schemas.microsoft.com/office/drawing/2014/main" id="{A30F2B83-ABA5-A94E-8F9B-03B64115BE13}"/>
              </a:ext>
            </a:extLst>
          </p:cNvPr>
          <p:cNvSpPr/>
          <p:nvPr/>
        </p:nvSpPr>
        <p:spPr>
          <a:xfrm>
            <a:off x="1322918" y="2371172"/>
            <a:ext cx="1286933"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3"/>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FFC000"/>
              </a:solidFill>
              <a:latin typeface="FontAwesome" pitchFamily="2" charset="0"/>
              <a:cs typeface="Arial" charset="0"/>
            </a:endParaRPr>
          </a:p>
        </p:txBody>
      </p:sp>
      <p:sp>
        <p:nvSpPr>
          <p:cNvPr id="11" name="Freeform 10">
            <a:extLst>
              <a:ext uri="{FF2B5EF4-FFF2-40B4-BE49-F238E27FC236}">
                <a16:creationId xmlns:a16="http://schemas.microsoft.com/office/drawing/2014/main" id="{498B7260-CEC5-3C40-AFF6-FAD7CE0EA54E}"/>
              </a:ext>
            </a:extLst>
          </p:cNvPr>
          <p:cNvSpPr/>
          <p:nvPr/>
        </p:nvSpPr>
        <p:spPr>
          <a:xfrm>
            <a:off x="3242733" y="4288872"/>
            <a:ext cx="1289051"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1"/>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FF3F5F"/>
              </a:solidFill>
              <a:latin typeface="FontAwesome" pitchFamily="2" charset="0"/>
              <a:cs typeface="Arial" charset="0"/>
            </a:endParaRPr>
          </a:p>
        </p:txBody>
      </p:sp>
      <p:sp>
        <p:nvSpPr>
          <p:cNvPr id="12" name="Freeform 11">
            <a:extLst>
              <a:ext uri="{FF2B5EF4-FFF2-40B4-BE49-F238E27FC236}">
                <a16:creationId xmlns:a16="http://schemas.microsoft.com/office/drawing/2014/main" id="{1DABD4FE-FA1A-6E45-9D86-B1BF5BC91BD7}"/>
              </a:ext>
            </a:extLst>
          </p:cNvPr>
          <p:cNvSpPr/>
          <p:nvPr/>
        </p:nvSpPr>
        <p:spPr>
          <a:xfrm>
            <a:off x="5179485" y="2371172"/>
            <a:ext cx="1289049"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2"/>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2AC2AC"/>
              </a:solidFill>
              <a:latin typeface="FontAwesome" pitchFamily="2" charset="0"/>
              <a:cs typeface="Arial" charset="0"/>
            </a:endParaRPr>
          </a:p>
        </p:txBody>
      </p:sp>
      <p:sp>
        <p:nvSpPr>
          <p:cNvPr id="13" name="Freeform 12">
            <a:extLst>
              <a:ext uri="{FF2B5EF4-FFF2-40B4-BE49-F238E27FC236}">
                <a16:creationId xmlns:a16="http://schemas.microsoft.com/office/drawing/2014/main" id="{8610F624-FE0D-2C47-93B9-C62D778099F4}"/>
              </a:ext>
            </a:extLst>
          </p:cNvPr>
          <p:cNvSpPr/>
          <p:nvPr/>
        </p:nvSpPr>
        <p:spPr>
          <a:xfrm>
            <a:off x="7126818" y="4288872"/>
            <a:ext cx="1289049" cy="128904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4"/>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3BC7E2"/>
              </a:solidFill>
              <a:latin typeface="FontAwesome" pitchFamily="2" charset="0"/>
              <a:cs typeface="Arial" charset="0"/>
            </a:endParaRPr>
          </a:p>
        </p:txBody>
      </p:sp>
      <p:sp>
        <p:nvSpPr>
          <p:cNvPr id="14" name="Freeform 13">
            <a:extLst>
              <a:ext uri="{FF2B5EF4-FFF2-40B4-BE49-F238E27FC236}">
                <a16:creationId xmlns:a16="http://schemas.microsoft.com/office/drawing/2014/main" id="{1B53FFE0-2638-F44A-9CB2-C080A5891E2F}"/>
              </a:ext>
            </a:extLst>
          </p:cNvPr>
          <p:cNvSpPr/>
          <p:nvPr/>
        </p:nvSpPr>
        <p:spPr>
          <a:xfrm>
            <a:off x="8634134" y="1802647"/>
            <a:ext cx="1909236" cy="1909233"/>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noFill/>
          <a:ln w="19050" cap="flat" cmpd="sng" algn="ctr">
            <a:solidFill>
              <a:schemeClr val="accent3"/>
            </a:solidFill>
            <a:prstDash val="sysDot"/>
          </a:ln>
          <a:effectLst/>
        </p:spPr>
        <p:txBody>
          <a:bodyPr lIns="243840" tIns="243840" rIns="210677" bIns="210677" spcCol="953" anchor="ctr"/>
          <a:lstStyle/>
          <a:p>
            <a:pPr algn="ctr" defTabSz="1185274">
              <a:lnSpc>
                <a:spcPct val="90000"/>
              </a:lnSpc>
              <a:spcAft>
                <a:spcPct val="35000"/>
              </a:spcAft>
              <a:defRPr/>
            </a:pPr>
            <a:endParaRPr lang="en-US" sz="4800" kern="0" dirty="0">
              <a:solidFill>
                <a:srgbClr val="2993FF"/>
              </a:solidFill>
              <a:latin typeface="FontAwesome" pitchFamily="2" charset="0"/>
              <a:cs typeface="Arial" charset="0"/>
            </a:endParaRPr>
          </a:p>
        </p:txBody>
      </p:sp>
      <p:sp>
        <p:nvSpPr>
          <p:cNvPr id="15" name="TextBox 22">
            <a:extLst>
              <a:ext uri="{FF2B5EF4-FFF2-40B4-BE49-F238E27FC236}">
                <a16:creationId xmlns:a16="http://schemas.microsoft.com/office/drawing/2014/main" id="{5FE447F7-5269-2C41-AA31-A1D79F238948}"/>
              </a:ext>
            </a:extLst>
          </p:cNvPr>
          <p:cNvSpPr txBox="1">
            <a:spLocks noChangeArrowheads="1"/>
          </p:cNvSpPr>
          <p:nvPr/>
        </p:nvSpPr>
        <p:spPr bwMode="auto">
          <a:xfrm>
            <a:off x="609600" y="1414095"/>
            <a:ext cx="25759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3"/>
                </a:solidFill>
                <a:latin typeface="Arial" panose="020B0604020202020204" pitchFamily="34" charset="0"/>
              </a:rPr>
              <a:t>120 qualifying payments…</a:t>
            </a:r>
          </a:p>
        </p:txBody>
      </p:sp>
      <p:sp>
        <p:nvSpPr>
          <p:cNvPr id="16" name="TextBox 23">
            <a:extLst>
              <a:ext uri="{FF2B5EF4-FFF2-40B4-BE49-F238E27FC236}">
                <a16:creationId xmlns:a16="http://schemas.microsoft.com/office/drawing/2014/main" id="{FFFA6D7D-3541-114A-812D-8E38E1AFA70D}"/>
              </a:ext>
            </a:extLst>
          </p:cNvPr>
          <p:cNvSpPr txBox="1">
            <a:spLocks noChangeArrowheads="1"/>
          </p:cNvSpPr>
          <p:nvPr/>
        </p:nvSpPr>
        <p:spPr bwMode="auto">
          <a:xfrm>
            <a:off x="3764710" y="1416149"/>
            <a:ext cx="41507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2"/>
                </a:solidFill>
                <a:latin typeface="Arial" panose="020B0604020202020204" pitchFamily="34" charset="0"/>
              </a:rPr>
              <a:t>While working for a qualifying employer</a:t>
            </a:r>
          </a:p>
        </p:txBody>
      </p:sp>
      <p:sp>
        <p:nvSpPr>
          <p:cNvPr id="18" name="TextBox 25">
            <a:extLst>
              <a:ext uri="{FF2B5EF4-FFF2-40B4-BE49-F238E27FC236}">
                <a16:creationId xmlns:a16="http://schemas.microsoft.com/office/drawing/2014/main" id="{CF358FC8-E6C8-E646-B610-BD98F447C3EF}"/>
              </a:ext>
            </a:extLst>
          </p:cNvPr>
          <p:cNvSpPr txBox="1">
            <a:spLocks noChangeArrowheads="1"/>
          </p:cNvSpPr>
          <p:nvPr/>
        </p:nvSpPr>
        <p:spPr bwMode="auto">
          <a:xfrm>
            <a:off x="2978151" y="6276078"/>
            <a:ext cx="22013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1"/>
                </a:solidFill>
                <a:latin typeface="Arial" panose="020B0604020202020204" pitchFamily="34" charset="0"/>
              </a:rPr>
              <a:t>…on Direct Loans…</a:t>
            </a:r>
          </a:p>
        </p:txBody>
      </p:sp>
      <p:sp>
        <p:nvSpPr>
          <p:cNvPr id="19" name="TextBox 26">
            <a:extLst>
              <a:ext uri="{FF2B5EF4-FFF2-40B4-BE49-F238E27FC236}">
                <a16:creationId xmlns:a16="http://schemas.microsoft.com/office/drawing/2014/main" id="{B88C819D-1543-6645-83D7-886AC9B524ED}"/>
              </a:ext>
            </a:extLst>
          </p:cNvPr>
          <p:cNvSpPr txBox="1">
            <a:spLocks noChangeArrowheads="1"/>
          </p:cNvSpPr>
          <p:nvPr/>
        </p:nvSpPr>
        <p:spPr bwMode="auto">
          <a:xfrm>
            <a:off x="5949951" y="6276078"/>
            <a:ext cx="44111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dirty="0">
                <a:solidFill>
                  <a:schemeClr val="accent4"/>
                </a:solidFill>
                <a:latin typeface="Arial" panose="020B0604020202020204" pitchFamily="34" charset="0"/>
              </a:rPr>
              <a:t>…when applying for and receiving PSLF</a:t>
            </a:r>
          </a:p>
        </p:txBody>
      </p:sp>
      <p:sp>
        <p:nvSpPr>
          <p:cNvPr id="20" name="TextBox 36">
            <a:extLst>
              <a:ext uri="{FF2B5EF4-FFF2-40B4-BE49-F238E27FC236}">
                <a16:creationId xmlns:a16="http://schemas.microsoft.com/office/drawing/2014/main" id="{65DF9145-55C8-9844-8965-5275FA760693}"/>
              </a:ext>
            </a:extLst>
          </p:cNvPr>
          <p:cNvSpPr txBox="1">
            <a:spLocks noChangeArrowheads="1"/>
          </p:cNvSpPr>
          <p:nvPr/>
        </p:nvSpPr>
        <p:spPr bwMode="auto">
          <a:xfrm>
            <a:off x="10361084" y="3490875"/>
            <a:ext cx="125792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defTabSz="1030288">
              <a:defRPr>
                <a:solidFill>
                  <a:schemeClr val="tx1"/>
                </a:solidFill>
                <a:latin typeface="Calibri" panose="020F0502020204030204" pitchFamily="34" charset="0"/>
                <a:cs typeface="Arial" panose="020B0604020202020204" pitchFamily="34" charset="0"/>
              </a:defRPr>
            </a:lvl1pPr>
            <a:lvl2pPr marL="742950" indent="-285750" defTabSz="1030288">
              <a:defRPr>
                <a:solidFill>
                  <a:schemeClr val="tx1"/>
                </a:solidFill>
                <a:latin typeface="Calibri" panose="020F0502020204030204" pitchFamily="34" charset="0"/>
                <a:cs typeface="Arial" panose="020B0604020202020204" pitchFamily="34" charset="0"/>
              </a:defRPr>
            </a:lvl2pPr>
            <a:lvl3pPr marL="1143000" indent="-228600" defTabSz="1030288">
              <a:defRPr>
                <a:solidFill>
                  <a:schemeClr val="tx1"/>
                </a:solidFill>
                <a:latin typeface="Calibri" panose="020F0502020204030204" pitchFamily="34" charset="0"/>
                <a:cs typeface="Arial" panose="020B0604020202020204" pitchFamily="34" charset="0"/>
              </a:defRPr>
            </a:lvl3pPr>
            <a:lvl4pPr marL="1600200" indent="-228600" defTabSz="1030288">
              <a:defRPr>
                <a:solidFill>
                  <a:schemeClr val="tx1"/>
                </a:solidFill>
                <a:latin typeface="Calibri" panose="020F0502020204030204" pitchFamily="34" charset="0"/>
                <a:cs typeface="Arial" panose="020B0604020202020204" pitchFamily="34" charset="0"/>
              </a:defRPr>
            </a:lvl4pPr>
            <a:lvl5pPr marL="2057400" indent="-228600" defTabSz="1030288">
              <a:defRPr>
                <a:solidFill>
                  <a:schemeClr val="tx1"/>
                </a:solidFill>
                <a:latin typeface="Calibri" panose="020F0502020204030204" pitchFamily="34" charset="0"/>
                <a:cs typeface="Arial" panose="020B0604020202020204" pitchFamily="34" charset="0"/>
              </a:defRPr>
            </a:lvl5pPr>
            <a:lvl6pPr marL="25146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10302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1600" b="1" i="1" dirty="0">
                <a:solidFill>
                  <a:schemeClr val="tx2"/>
                </a:solidFill>
                <a:latin typeface="Arial" panose="020B0604020202020204" pitchFamily="34" charset="0"/>
              </a:rPr>
              <a:t>Forgiven amount is </a:t>
            </a:r>
            <a:r>
              <a:rPr lang="en-US" altLang="en-US" sz="1600" b="1" i="1" u="sng" dirty="0">
                <a:solidFill>
                  <a:schemeClr val="tx2"/>
                </a:solidFill>
                <a:latin typeface="Arial" panose="020B0604020202020204" pitchFamily="34" charset="0"/>
              </a:rPr>
              <a:t>not</a:t>
            </a:r>
            <a:r>
              <a:rPr lang="en-US" altLang="en-US" sz="1600" b="1" i="1" dirty="0">
                <a:solidFill>
                  <a:schemeClr val="tx2"/>
                </a:solidFill>
                <a:latin typeface="Arial" panose="020B0604020202020204" pitchFamily="34" charset="0"/>
              </a:rPr>
              <a:t> taxable income</a:t>
            </a:r>
          </a:p>
        </p:txBody>
      </p:sp>
      <p:pic>
        <p:nvPicPr>
          <p:cNvPr id="21" name="Graphic 20">
            <a:extLst>
              <a:ext uri="{FF2B5EF4-FFF2-40B4-BE49-F238E27FC236}">
                <a16:creationId xmlns:a16="http://schemas.microsoft.com/office/drawing/2014/main" id="{20AE398E-F349-1D41-8072-D7C19CBC9B8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48052" y="2316563"/>
            <a:ext cx="881399" cy="881399"/>
          </a:xfrm>
          <a:prstGeom prst="rect">
            <a:avLst/>
          </a:prstGeom>
        </p:spPr>
      </p:pic>
      <p:pic>
        <p:nvPicPr>
          <p:cNvPr id="22" name="Graphic 21">
            <a:extLst>
              <a:ext uri="{FF2B5EF4-FFF2-40B4-BE49-F238E27FC236}">
                <a16:creationId xmlns:a16="http://schemas.microsoft.com/office/drawing/2014/main" id="{BA57BD3A-EE70-4D4C-BC1A-DB84AEBF30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56867" y="2581017"/>
            <a:ext cx="819033" cy="819033"/>
          </a:xfrm>
          <a:prstGeom prst="rect">
            <a:avLst/>
          </a:prstGeom>
        </p:spPr>
      </p:pic>
      <p:pic>
        <p:nvPicPr>
          <p:cNvPr id="23" name="Graphic 22">
            <a:extLst>
              <a:ext uri="{FF2B5EF4-FFF2-40B4-BE49-F238E27FC236}">
                <a16:creationId xmlns:a16="http://schemas.microsoft.com/office/drawing/2014/main" id="{181FA0E1-1F1C-3240-8577-0598AC7C612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77859" y="4475760"/>
            <a:ext cx="1018797" cy="819033"/>
          </a:xfrm>
          <a:prstGeom prst="rect">
            <a:avLst/>
          </a:prstGeom>
        </p:spPr>
      </p:pic>
      <p:pic>
        <p:nvPicPr>
          <p:cNvPr id="25" name="Graphic 24">
            <a:extLst>
              <a:ext uri="{FF2B5EF4-FFF2-40B4-BE49-F238E27FC236}">
                <a16:creationId xmlns:a16="http://schemas.microsoft.com/office/drawing/2014/main" id="{5DFA6F44-7B80-B544-967E-DB553A143F9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94967" y="2675887"/>
            <a:ext cx="1090270" cy="667512"/>
          </a:xfrm>
          <a:prstGeom prst="rect">
            <a:avLst/>
          </a:prstGeom>
        </p:spPr>
      </p:pic>
      <p:pic>
        <p:nvPicPr>
          <p:cNvPr id="26" name="Graphic 25">
            <a:extLst>
              <a:ext uri="{FF2B5EF4-FFF2-40B4-BE49-F238E27FC236}">
                <a16:creationId xmlns:a16="http://schemas.microsoft.com/office/drawing/2014/main" id="{032E344C-9320-E84A-904E-469DFC71EDB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361825" y="4524798"/>
            <a:ext cx="819033" cy="819033"/>
          </a:xfrm>
          <a:prstGeom prst="rect">
            <a:avLst/>
          </a:prstGeom>
        </p:spPr>
      </p:pic>
    </p:spTree>
    <p:extLst>
      <p:ext uri="{BB962C8B-B14F-4D97-AF65-F5344CB8AC3E}">
        <p14:creationId xmlns:p14="http://schemas.microsoft.com/office/powerpoint/2010/main" val="184561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C22770-6095-D34E-A81A-881F4B0397B1}"/>
              </a:ext>
            </a:extLst>
          </p:cNvPr>
          <p:cNvSpPr>
            <a:spLocks noGrp="1"/>
          </p:cNvSpPr>
          <p:nvPr>
            <p:ph type="sldNum" sz="quarter" idx="4"/>
          </p:nvPr>
        </p:nvSpPr>
        <p:spPr/>
        <p:txBody>
          <a:bodyPr/>
          <a:lstStyle/>
          <a:p>
            <a:fld id="{234755BD-B4AC-9044-BCE4-27904766F8BB}" type="slidenum">
              <a:rPr lang="en-US" smtClean="0"/>
              <a:pPr/>
              <a:t>4</a:t>
            </a:fld>
            <a:endParaRPr lang="en-US" dirty="0"/>
          </a:p>
        </p:txBody>
      </p:sp>
      <p:sp>
        <p:nvSpPr>
          <p:cNvPr id="3" name="Title 2">
            <a:extLst>
              <a:ext uri="{FF2B5EF4-FFF2-40B4-BE49-F238E27FC236}">
                <a16:creationId xmlns:a16="http://schemas.microsoft.com/office/drawing/2014/main" id="{6EAB3840-FA4C-AB49-A1DA-764A6DE7D601}"/>
              </a:ext>
            </a:extLst>
          </p:cNvPr>
          <p:cNvSpPr>
            <a:spLocks noGrp="1"/>
          </p:cNvSpPr>
          <p:nvPr>
            <p:ph type="title"/>
          </p:nvPr>
        </p:nvSpPr>
        <p:spPr/>
        <p:txBody>
          <a:bodyPr/>
          <a:lstStyle/>
          <a:p>
            <a:r>
              <a:rPr lang="en-US" dirty="0"/>
              <a:t>Temporary Expanded PSLF</a:t>
            </a:r>
          </a:p>
        </p:txBody>
      </p:sp>
      <p:sp>
        <p:nvSpPr>
          <p:cNvPr id="4" name="Rectangle 3">
            <a:extLst>
              <a:ext uri="{FF2B5EF4-FFF2-40B4-BE49-F238E27FC236}">
                <a16:creationId xmlns:a16="http://schemas.microsoft.com/office/drawing/2014/main" id="{F9BDE12A-62FB-0346-9188-8B50C4603FE5}"/>
              </a:ext>
            </a:extLst>
          </p:cNvPr>
          <p:cNvSpPr/>
          <p:nvPr/>
        </p:nvSpPr>
        <p:spPr>
          <a:xfrm>
            <a:off x="912571" y="1685365"/>
            <a:ext cx="10461812" cy="1384995"/>
          </a:xfrm>
          <a:prstGeom prst="rect">
            <a:avLst/>
          </a:prstGeom>
        </p:spPr>
        <p:txBody>
          <a:bodyPr wrap="square">
            <a:spAutoFit/>
          </a:bodyPr>
          <a:lstStyle/>
          <a:p>
            <a:pPr algn="ctr">
              <a:spcAft>
                <a:spcPts val="800"/>
              </a:spcAft>
            </a:pPr>
            <a:r>
              <a:rPr lang="en-US" altLang="en-US" sz="2800" dirty="0">
                <a:latin typeface="Cambria" panose="02040503050406030204" pitchFamily="18" charset="0"/>
              </a:rPr>
              <a:t>Provides loan forgiveness to those who do not qualify for PSLF </a:t>
            </a:r>
            <a:r>
              <a:rPr lang="en-US" altLang="en-US" sz="2800" b="1" i="1" u="sng" dirty="0">
                <a:latin typeface="Cambria" panose="02040503050406030204" pitchFamily="18" charset="0"/>
              </a:rPr>
              <a:t>only</a:t>
            </a:r>
            <a:r>
              <a:rPr lang="en-US" altLang="en-US" sz="2800" dirty="0">
                <a:latin typeface="Cambria" panose="02040503050406030204" pitchFamily="18" charset="0"/>
              </a:rPr>
              <a:t> because some or all their qualifying payments were made on non-qualifying plans</a:t>
            </a:r>
          </a:p>
        </p:txBody>
      </p:sp>
      <p:cxnSp>
        <p:nvCxnSpPr>
          <p:cNvPr id="5" name="Straight Arrow Connector 4">
            <a:extLst>
              <a:ext uri="{FF2B5EF4-FFF2-40B4-BE49-F238E27FC236}">
                <a16:creationId xmlns:a16="http://schemas.microsoft.com/office/drawing/2014/main" id="{DEB83561-CC00-C044-81A4-D8D2E53C31C4}"/>
              </a:ext>
            </a:extLst>
          </p:cNvPr>
          <p:cNvCxnSpPr>
            <a:cxnSpLocks/>
          </p:cNvCxnSpPr>
          <p:nvPr/>
        </p:nvCxnSpPr>
        <p:spPr>
          <a:xfrm>
            <a:off x="912571" y="3429000"/>
            <a:ext cx="10461812" cy="0"/>
          </a:xfrm>
          <a:prstGeom prst="straightConnector1">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83A9728-41C7-FA4F-AA91-052648EAB32D}"/>
              </a:ext>
            </a:extLst>
          </p:cNvPr>
          <p:cNvSpPr/>
          <p:nvPr/>
        </p:nvSpPr>
        <p:spPr>
          <a:xfrm>
            <a:off x="7310917" y="4214330"/>
            <a:ext cx="1546212" cy="1546212"/>
          </a:xfrm>
          <a:prstGeom prst="ellipse">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21A36B0-3A36-9D40-8EEC-C6BCB6AF701E}"/>
              </a:ext>
            </a:extLst>
          </p:cNvPr>
          <p:cNvSpPr/>
          <p:nvPr/>
        </p:nvSpPr>
        <p:spPr>
          <a:xfrm>
            <a:off x="912571" y="4214330"/>
            <a:ext cx="1546212" cy="154621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8CF23FF-DC73-504D-9CDE-2FCDB524663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43643" y="4747056"/>
            <a:ext cx="480759" cy="480759"/>
          </a:xfrm>
          <a:prstGeom prst="rect">
            <a:avLst/>
          </a:prstGeom>
        </p:spPr>
      </p:pic>
      <p:pic>
        <p:nvPicPr>
          <p:cNvPr id="7" name="Graphic 6">
            <a:extLst>
              <a:ext uri="{FF2B5EF4-FFF2-40B4-BE49-F238E27FC236}">
                <a16:creationId xmlns:a16="http://schemas.microsoft.com/office/drawing/2014/main" id="{C4E35E1D-42AA-1C4B-AA1F-CA4F297A0BD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65171" y="4747055"/>
            <a:ext cx="641012" cy="480759"/>
          </a:xfrm>
          <a:prstGeom prst="rect">
            <a:avLst/>
          </a:prstGeom>
        </p:spPr>
      </p:pic>
      <p:sp>
        <p:nvSpPr>
          <p:cNvPr id="10" name="TextBox 9">
            <a:extLst>
              <a:ext uri="{FF2B5EF4-FFF2-40B4-BE49-F238E27FC236}">
                <a16:creationId xmlns:a16="http://schemas.microsoft.com/office/drawing/2014/main" id="{85DDD192-89F8-9D42-9DFF-CA5CB6260445}"/>
              </a:ext>
            </a:extLst>
          </p:cNvPr>
          <p:cNvSpPr txBox="1"/>
          <p:nvPr/>
        </p:nvSpPr>
        <p:spPr>
          <a:xfrm>
            <a:off x="2458783" y="4017938"/>
            <a:ext cx="416132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rPr>
              <a:t>Extended and Graduated, if:</a:t>
            </a:r>
          </a:p>
          <a:p>
            <a:pPr marL="742950" lvl="1" indent="-285750">
              <a:buFont typeface="Arial" panose="020B0604020202020204" pitchFamily="34" charset="0"/>
              <a:buChar char="•"/>
            </a:pPr>
            <a:r>
              <a:rPr lang="en-US" sz="2400" dirty="0">
                <a:latin typeface="Cambria" panose="02040503050406030204" pitchFamily="18" charset="0"/>
              </a:rPr>
              <a:t>In the 12 months before applying for TEPLSF, the borrower paid at least the amount they would have paid under an IDR plan</a:t>
            </a:r>
            <a:endParaRPr lang="en-US" altLang="en-US" sz="2000" dirty="0">
              <a:solidFill>
                <a:schemeClr val="bg1"/>
              </a:solidFill>
              <a:latin typeface="Cambria" panose="02040503050406030204" pitchFamily="18" charset="0"/>
            </a:endParaRPr>
          </a:p>
        </p:txBody>
      </p:sp>
      <p:sp>
        <p:nvSpPr>
          <p:cNvPr id="11" name="TextBox 10">
            <a:extLst>
              <a:ext uri="{FF2B5EF4-FFF2-40B4-BE49-F238E27FC236}">
                <a16:creationId xmlns:a16="http://schemas.microsoft.com/office/drawing/2014/main" id="{DC1F3171-8C7C-F445-8469-F3BB4F343BD3}"/>
              </a:ext>
            </a:extLst>
          </p:cNvPr>
          <p:cNvSpPr txBox="1"/>
          <p:nvPr/>
        </p:nvSpPr>
        <p:spPr>
          <a:xfrm>
            <a:off x="8857129" y="4747055"/>
            <a:ext cx="2517254"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mbria" panose="02040503050406030204" pitchFamily="18" charset="0"/>
              </a:rPr>
              <a:t>Alternative</a:t>
            </a:r>
          </a:p>
        </p:txBody>
      </p:sp>
    </p:spTree>
    <p:extLst>
      <p:ext uri="{BB962C8B-B14F-4D97-AF65-F5344CB8AC3E}">
        <p14:creationId xmlns:p14="http://schemas.microsoft.com/office/powerpoint/2010/main" val="2213871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9A8EC-0A7A-F341-8586-F7D8231F9032}"/>
              </a:ext>
            </a:extLst>
          </p:cNvPr>
          <p:cNvSpPr>
            <a:spLocks noGrp="1"/>
          </p:cNvSpPr>
          <p:nvPr>
            <p:ph type="title"/>
          </p:nvPr>
        </p:nvSpPr>
        <p:spPr/>
        <p:txBody>
          <a:bodyPr/>
          <a:lstStyle/>
          <a:p>
            <a:r>
              <a:rPr lang="en-US" dirty="0"/>
              <a:t>COVID-19 Flexibilities</a:t>
            </a:r>
          </a:p>
        </p:txBody>
      </p:sp>
      <p:sp>
        <p:nvSpPr>
          <p:cNvPr id="19" name="Text Placeholder 18">
            <a:extLst>
              <a:ext uri="{FF2B5EF4-FFF2-40B4-BE49-F238E27FC236}">
                <a16:creationId xmlns:a16="http://schemas.microsoft.com/office/drawing/2014/main" id="{8B7C558E-5732-DD47-8932-A674AAE046D2}"/>
              </a:ext>
            </a:extLst>
          </p:cNvPr>
          <p:cNvSpPr>
            <a:spLocks noGrp="1"/>
          </p:cNvSpPr>
          <p:nvPr>
            <p:ph type="body" sz="quarter" idx="21"/>
          </p:nvPr>
        </p:nvSpPr>
        <p:spPr/>
        <p:txBody>
          <a:bodyPr/>
          <a:lstStyle/>
          <a:p>
            <a:r>
              <a:rPr lang="en-US" dirty="0" err="1"/>
              <a:t>StudentAid.gov</a:t>
            </a:r>
            <a:r>
              <a:rPr lang="en-US" dirty="0"/>
              <a:t>/Coronavirus</a:t>
            </a:r>
          </a:p>
        </p:txBody>
      </p:sp>
      <p:sp>
        <p:nvSpPr>
          <p:cNvPr id="2" name="Slide Number Placeholder 1">
            <a:extLst>
              <a:ext uri="{FF2B5EF4-FFF2-40B4-BE49-F238E27FC236}">
                <a16:creationId xmlns:a16="http://schemas.microsoft.com/office/drawing/2014/main" id="{EE5B74C4-3CFD-DF46-AC5F-B9E5A576E86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751" b="0" i="0" u="none" strike="noStrike" kern="1200" cap="none" spc="0" normalizeH="0" baseline="0" noProof="0" dirty="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
        <p:nvSpPr>
          <p:cNvPr id="18" name="Text Placeholder 17">
            <a:extLst>
              <a:ext uri="{FF2B5EF4-FFF2-40B4-BE49-F238E27FC236}">
                <a16:creationId xmlns:a16="http://schemas.microsoft.com/office/drawing/2014/main" id="{1D836ADA-0D29-D047-A3BF-6B2244B29FF2}"/>
              </a:ext>
            </a:extLst>
          </p:cNvPr>
          <p:cNvSpPr>
            <a:spLocks noGrp="1"/>
          </p:cNvSpPr>
          <p:nvPr>
            <p:ph type="body" sz="quarter" idx="20"/>
          </p:nvPr>
        </p:nvSpPr>
        <p:spPr>
          <a:xfrm>
            <a:off x="915053" y="2870539"/>
            <a:ext cx="4981576" cy="2999701"/>
          </a:xfrm>
        </p:spPr>
        <p:txBody>
          <a:bodyPr/>
          <a:lstStyle/>
          <a:p>
            <a:pPr marL="285750" indent="-285750">
              <a:buClrTx/>
              <a:buFont typeface="Arial" panose="020B0604020202020204" pitchFamily="34" charset="0"/>
              <a:buChar char="•"/>
            </a:pPr>
            <a:r>
              <a:rPr lang="en-US" sz="2100" dirty="0"/>
              <a:t>Loans in forbearance due to the payment pause are eligible for PSLF and TEPSLF</a:t>
            </a:r>
          </a:p>
          <a:p>
            <a:pPr marL="285750" indent="-285750">
              <a:buClrTx/>
              <a:buFont typeface="Arial" panose="020B0604020202020204" pitchFamily="34" charset="0"/>
              <a:buChar char="•"/>
            </a:pPr>
            <a:r>
              <a:rPr lang="en-US" sz="2100" dirty="0"/>
              <a:t>Borrowers do not have to be in an eligible repayment plan if they are in forbearance due to the payment pause</a:t>
            </a:r>
          </a:p>
          <a:p>
            <a:pPr marL="285750" indent="-285750">
              <a:buClrTx/>
              <a:buFont typeface="Arial" panose="020B0604020202020204" pitchFamily="34" charset="0"/>
              <a:buChar char="•"/>
            </a:pPr>
            <a:r>
              <a:rPr lang="en-US" sz="2100" dirty="0"/>
              <a:t>Borrowers need to submit a PSLF form to receive PSLF credit for any time during the payment pause</a:t>
            </a:r>
          </a:p>
        </p:txBody>
      </p:sp>
      <p:pic>
        <p:nvPicPr>
          <p:cNvPr id="9" name="Picture Placeholder 5" descr="Diagram&#10;&#10;Description automatically generated with low confidence">
            <a:extLst>
              <a:ext uri="{FF2B5EF4-FFF2-40B4-BE49-F238E27FC236}">
                <a16:creationId xmlns:a16="http://schemas.microsoft.com/office/drawing/2014/main" id="{6A7598C3-74E8-4924-9666-C7B89CB87A6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834" b="2834"/>
          <a:stretch>
            <a:fillRect/>
          </a:stretch>
        </p:blipFill>
        <p:spPr>
          <a:xfrm>
            <a:off x="6295373" y="1574802"/>
            <a:ext cx="4981575" cy="2795587"/>
          </a:xfrm>
        </p:spPr>
      </p:pic>
    </p:spTree>
    <p:extLst>
      <p:ext uri="{BB962C8B-B14F-4D97-AF65-F5344CB8AC3E}">
        <p14:creationId xmlns:p14="http://schemas.microsoft.com/office/powerpoint/2010/main" val="138427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02260">
              <a:lnSpc>
                <a:spcPct val="100000"/>
              </a:lnSpc>
              <a:spcBef>
                <a:spcPts val="100"/>
              </a:spcBef>
            </a:pPr>
            <a:r>
              <a:rPr dirty="0"/>
              <a:t>LIMITED</a:t>
            </a:r>
            <a:r>
              <a:rPr spc="220" dirty="0"/>
              <a:t> </a:t>
            </a:r>
            <a:r>
              <a:rPr dirty="0"/>
              <a:t>PSLF</a:t>
            </a:r>
            <a:r>
              <a:rPr spc="229" dirty="0"/>
              <a:t> </a:t>
            </a:r>
            <a:r>
              <a:rPr spc="-10" dirty="0"/>
              <a:t>WAIVER</a:t>
            </a:r>
          </a:p>
        </p:txBody>
      </p:sp>
      <p:sp>
        <p:nvSpPr>
          <p:cNvPr id="3" name="object 3"/>
          <p:cNvSpPr txBox="1"/>
          <p:nvPr/>
        </p:nvSpPr>
        <p:spPr>
          <a:xfrm>
            <a:off x="11694450" y="6339253"/>
            <a:ext cx="132080" cy="1397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750" b="0" i="0" u="none" strike="noStrike" kern="0" cap="none" spc="-25" normalizeH="0" baseline="0" noProof="0" dirty="0">
                <a:ln>
                  <a:noFill/>
                </a:ln>
                <a:solidFill>
                  <a:srgbClr val="8A8A8A"/>
                </a:solidFill>
                <a:effectLst/>
                <a:uLnTx/>
                <a:uFillTx/>
                <a:latin typeface="Arial"/>
                <a:cs typeface="Arial"/>
              </a:rPr>
              <a:t>17</a:t>
            </a:r>
            <a:endParaRPr kumimoji="0" sz="75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2375852" y="1588261"/>
            <a:ext cx="8394065" cy="1049655"/>
          </a:xfrm>
          <a:prstGeom prst="rect">
            <a:avLst/>
          </a:prstGeom>
        </p:spPr>
        <p:txBody>
          <a:bodyPr vert="horz" wrap="square" lIns="0" tIns="53975" rIns="0" bIns="0" rtlCol="0">
            <a:spAutoFit/>
          </a:bodyPr>
          <a:lstStyle/>
          <a:p>
            <a:pPr marL="241300" marR="5080" lvl="0" indent="-228600" defTabSz="914400" eaLnBrk="1" fontAlgn="auto" latinLnBrk="0" hangingPunct="1">
              <a:lnSpc>
                <a:spcPts val="2590"/>
              </a:lnSpc>
              <a:spcBef>
                <a:spcPts val="425"/>
              </a:spcBef>
              <a:spcAft>
                <a:spcPts val="0"/>
              </a:spcAft>
              <a:buClr>
                <a:srgbClr val="3DA01B"/>
              </a:buClr>
              <a:buSzTx/>
              <a:buFont typeface="Arial"/>
              <a:buChar char="•"/>
              <a:tabLst>
                <a:tab pos="241300" algn="l"/>
              </a:tabLst>
              <a:defRPr/>
            </a:pPr>
            <a:r>
              <a:rPr kumimoji="0" sz="2400" b="0" i="0" u="none" strike="noStrike" kern="0" cap="none" spc="0" normalizeH="0" baseline="0" noProof="0" dirty="0">
                <a:ln>
                  <a:noFill/>
                </a:ln>
                <a:solidFill>
                  <a:srgbClr val="181817"/>
                </a:solidFill>
                <a:effectLst/>
                <a:uLnTx/>
                <a:uFillTx/>
                <a:latin typeface="Cambria"/>
                <a:cs typeface="Cambria"/>
              </a:rPr>
              <a:t>On</a:t>
            </a:r>
            <a:r>
              <a:rPr kumimoji="0" sz="2400" b="0" i="0" u="none" strike="noStrike" kern="0" cap="none" spc="-4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Oct.</a:t>
            </a:r>
            <a:r>
              <a:rPr kumimoji="0" sz="2400" b="0" i="0" u="none" strike="noStrike" kern="0" cap="none" spc="-3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6,</a:t>
            </a:r>
            <a:r>
              <a:rPr kumimoji="0" sz="2400" b="0" i="0" u="none" strike="noStrike" kern="0" cap="none" spc="-3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2021,</a:t>
            </a:r>
            <a:r>
              <a:rPr kumimoji="0" sz="2400" b="0" i="0" u="none" strike="noStrike" kern="0" cap="none" spc="-3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the</a:t>
            </a:r>
            <a:r>
              <a:rPr kumimoji="0" sz="2400" b="0" i="0" u="none" strike="noStrike" kern="0" cap="none" spc="-2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U.S.</a:t>
            </a:r>
            <a:r>
              <a:rPr kumimoji="0" sz="2400" b="0" i="0" u="none" strike="noStrike" kern="0" cap="none" spc="-4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Department</a:t>
            </a:r>
            <a:r>
              <a:rPr kumimoji="0" sz="2400" b="0" i="0" u="none" strike="noStrike" kern="0" cap="none" spc="-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of</a:t>
            </a:r>
            <a:r>
              <a:rPr kumimoji="0" sz="2400" b="0" i="0" u="none" strike="noStrike" kern="0" cap="none" spc="-2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Education</a:t>
            </a:r>
            <a:r>
              <a:rPr kumimoji="0" sz="2400" b="0" i="0" u="none" strike="noStrike" kern="0" cap="none" spc="-10" normalizeH="0" baseline="0" noProof="0" dirty="0">
                <a:ln>
                  <a:noFill/>
                </a:ln>
                <a:solidFill>
                  <a:srgbClr val="181817"/>
                </a:solidFill>
                <a:effectLst/>
                <a:uLnTx/>
                <a:uFillTx/>
                <a:latin typeface="Cambria"/>
                <a:cs typeface="Cambria"/>
              </a:rPr>
              <a:t> </a:t>
            </a:r>
            <a:r>
              <a:rPr kumimoji="0" sz="2400" b="0" i="0" u="none" strike="noStrike" kern="0" cap="none" spc="-20" normalizeH="0" baseline="0" noProof="0" dirty="0">
                <a:ln>
                  <a:noFill/>
                </a:ln>
                <a:solidFill>
                  <a:srgbClr val="181817"/>
                </a:solidFill>
                <a:effectLst/>
                <a:uLnTx/>
                <a:uFillTx/>
                <a:latin typeface="Cambria"/>
                <a:cs typeface="Cambria"/>
              </a:rPr>
              <a:t>(ED) </a:t>
            </a:r>
            <a:r>
              <a:rPr kumimoji="0" sz="2400" b="0" i="0" u="none" strike="noStrike" kern="0" cap="none" spc="0" normalizeH="0" baseline="0" noProof="0" dirty="0">
                <a:ln>
                  <a:noFill/>
                </a:ln>
                <a:solidFill>
                  <a:srgbClr val="181817"/>
                </a:solidFill>
                <a:effectLst/>
                <a:uLnTx/>
                <a:uFillTx/>
                <a:latin typeface="Cambria"/>
                <a:cs typeface="Cambria"/>
              </a:rPr>
              <a:t>announced</a:t>
            </a:r>
            <a:r>
              <a:rPr kumimoji="0" sz="2400" b="0" i="0" u="none" strike="noStrike" kern="0" cap="none" spc="-3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a</a:t>
            </a:r>
            <a:r>
              <a:rPr kumimoji="0" sz="2400" b="0" i="0" u="none" strike="noStrike" kern="0" cap="none" spc="-3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change</a:t>
            </a:r>
            <a:r>
              <a:rPr kumimoji="0" sz="2400" b="0" i="0" u="none" strike="noStrike" kern="0" cap="none" spc="-2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to</a:t>
            </a:r>
            <a:r>
              <a:rPr kumimoji="0" sz="2400" b="0" i="0" u="none" strike="noStrike" kern="0" cap="none" spc="-3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Public</a:t>
            </a:r>
            <a:r>
              <a:rPr kumimoji="0" sz="2400" b="0" i="0" u="none" strike="noStrike" kern="0" cap="none" spc="-4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Service</a:t>
            </a:r>
            <a:r>
              <a:rPr kumimoji="0" sz="2400" b="0" i="0" u="none" strike="noStrike" kern="0" cap="none" spc="-3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Loan</a:t>
            </a:r>
            <a:r>
              <a:rPr kumimoji="0" sz="2400" b="0" i="0" u="none" strike="noStrike" kern="0" cap="none" spc="-35" normalizeH="0" baseline="0" noProof="0" dirty="0">
                <a:ln>
                  <a:noFill/>
                </a:ln>
                <a:solidFill>
                  <a:srgbClr val="181817"/>
                </a:solidFill>
                <a:effectLst/>
                <a:uLnTx/>
                <a:uFillTx/>
                <a:latin typeface="Cambria"/>
                <a:cs typeface="Cambria"/>
              </a:rPr>
              <a:t> </a:t>
            </a:r>
            <a:r>
              <a:rPr kumimoji="0" sz="2400" b="0" i="0" u="none" strike="noStrike" kern="0" cap="none" spc="-10" normalizeH="0" baseline="0" noProof="0" dirty="0">
                <a:ln>
                  <a:noFill/>
                </a:ln>
                <a:solidFill>
                  <a:srgbClr val="181817"/>
                </a:solidFill>
                <a:effectLst/>
                <a:uLnTx/>
                <a:uFillTx/>
                <a:latin typeface="Cambria"/>
                <a:cs typeface="Cambria"/>
              </a:rPr>
              <a:t>Forgiveness</a:t>
            </a:r>
            <a:r>
              <a:rPr kumimoji="0" sz="2400" b="0" i="0" u="none" strike="noStrike" kern="0" cap="none" spc="-15" normalizeH="0" baseline="0" noProof="0" dirty="0">
                <a:ln>
                  <a:noFill/>
                </a:ln>
                <a:solidFill>
                  <a:srgbClr val="181817"/>
                </a:solidFill>
                <a:effectLst/>
                <a:uLnTx/>
                <a:uFillTx/>
                <a:latin typeface="Cambria"/>
                <a:cs typeface="Cambria"/>
              </a:rPr>
              <a:t> </a:t>
            </a:r>
            <a:r>
              <a:rPr kumimoji="0" sz="2400" b="0" i="0" u="none" strike="noStrike" kern="0" cap="none" spc="-10" normalizeH="0" baseline="0" noProof="0" dirty="0">
                <a:ln>
                  <a:noFill/>
                </a:ln>
                <a:solidFill>
                  <a:srgbClr val="181817"/>
                </a:solidFill>
                <a:effectLst/>
                <a:uLnTx/>
                <a:uFillTx/>
                <a:latin typeface="Cambria"/>
                <a:cs typeface="Cambria"/>
              </a:rPr>
              <a:t>(PSLF) </a:t>
            </a:r>
            <a:r>
              <a:rPr kumimoji="0" sz="2400" b="0" i="0" u="none" strike="noStrike" kern="0" cap="none" spc="0" normalizeH="0" baseline="0" noProof="0" dirty="0">
                <a:ln>
                  <a:noFill/>
                </a:ln>
                <a:solidFill>
                  <a:srgbClr val="181817"/>
                </a:solidFill>
                <a:effectLst/>
                <a:uLnTx/>
                <a:uFillTx/>
                <a:latin typeface="Cambria"/>
                <a:cs typeface="Cambria"/>
              </a:rPr>
              <a:t>program</a:t>
            </a:r>
            <a:r>
              <a:rPr kumimoji="0" sz="2400" b="0" i="0" u="none" strike="noStrike" kern="0" cap="none" spc="-4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rules</a:t>
            </a:r>
            <a:r>
              <a:rPr kumimoji="0" sz="2400" b="0" i="0" u="none" strike="noStrike" kern="0" cap="none" spc="-4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for</a:t>
            </a:r>
            <a:r>
              <a:rPr kumimoji="0" sz="2400" b="0" i="0" u="none" strike="noStrike" kern="0" cap="none" spc="-5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a</a:t>
            </a:r>
            <a:r>
              <a:rPr kumimoji="0" sz="2400" b="0" i="0" u="none" strike="noStrike" kern="0" cap="none" spc="-4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limited</a:t>
            </a:r>
            <a:r>
              <a:rPr kumimoji="0" sz="2400" b="0" i="0" u="none" strike="noStrike" kern="0" cap="none" spc="-35" normalizeH="0" baseline="0" noProof="0" dirty="0">
                <a:ln>
                  <a:noFill/>
                </a:ln>
                <a:solidFill>
                  <a:srgbClr val="181817"/>
                </a:solidFill>
                <a:effectLst/>
                <a:uLnTx/>
                <a:uFillTx/>
                <a:latin typeface="Cambria"/>
                <a:cs typeface="Cambria"/>
              </a:rPr>
              <a:t> </a:t>
            </a:r>
            <a:r>
              <a:rPr kumimoji="0" sz="2400" b="0" i="0" u="none" strike="noStrike" kern="0" cap="none" spc="-10" normalizeH="0" baseline="0" noProof="0" dirty="0">
                <a:ln>
                  <a:noFill/>
                </a:ln>
                <a:solidFill>
                  <a:srgbClr val="181817"/>
                </a:solidFill>
                <a:effectLst/>
                <a:uLnTx/>
                <a:uFillTx/>
                <a:latin typeface="Cambria"/>
                <a:cs typeface="Cambria"/>
              </a:rPr>
              <a:t>time.</a:t>
            </a:r>
            <a:endParaRPr kumimoji="0" sz="2400" b="0" i="0" u="none" strike="noStrike" kern="0" cap="none" spc="0" normalizeH="0" baseline="0" noProof="0">
              <a:ln>
                <a:noFill/>
              </a:ln>
              <a:solidFill>
                <a:sysClr val="windowText" lastClr="000000"/>
              </a:solidFill>
              <a:effectLst/>
              <a:uLnTx/>
              <a:uFillTx/>
              <a:latin typeface="Cambria"/>
              <a:cs typeface="Cambria"/>
            </a:endParaRPr>
          </a:p>
        </p:txBody>
      </p:sp>
      <p:sp>
        <p:nvSpPr>
          <p:cNvPr id="5" name="object 5"/>
          <p:cNvSpPr txBox="1"/>
          <p:nvPr/>
        </p:nvSpPr>
        <p:spPr>
          <a:xfrm>
            <a:off x="2375852" y="2904997"/>
            <a:ext cx="8812530" cy="3683000"/>
          </a:xfrm>
          <a:prstGeom prst="rect">
            <a:avLst/>
          </a:prstGeom>
        </p:spPr>
        <p:txBody>
          <a:bodyPr vert="horz" wrap="square" lIns="0" tIns="53975" rIns="0" bIns="0" rtlCol="0">
            <a:spAutoFit/>
          </a:bodyPr>
          <a:lstStyle/>
          <a:p>
            <a:pPr marL="241300" marR="30480" lvl="0" indent="-228600" defTabSz="914400" eaLnBrk="1" fontAlgn="auto" latinLnBrk="0" hangingPunct="1">
              <a:lnSpc>
                <a:spcPts val="2590"/>
              </a:lnSpc>
              <a:spcBef>
                <a:spcPts val="425"/>
              </a:spcBef>
              <a:spcAft>
                <a:spcPts val="0"/>
              </a:spcAft>
              <a:buClr>
                <a:srgbClr val="3DA01B"/>
              </a:buClr>
              <a:buSzTx/>
              <a:buFont typeface="Arial"/>
              <a:buChar char="•"/>
              <a:tabLst>
                <a:tab pos="241300" algn="l"/>
              </a:tabLst>
              <a:defRPr/>
            </a:pPr>
            <a:r>
              <a:rPr kumimoji="0" sz="2400" b="0" i="0" u="none" strike="noStrike" kern="0" cap="none" spc="0" normalizeH="0" baseline="0" noProof="0" dirty="0">
                <a:ln>
                  <a:noFill/>
                </a:ln>
                <a:solidFill>
                  <a:srgbClr val="181817"/>
                </a:solidFill>
                <a:effectLst/>
                <a:uLnTx/>
                <a:uFillTx/>
                <a:latin typeface="Cambria"/>
                <a:cs typeface="Cambria"/>
              </a:rPr>
              <a:t>Borrowers</a:t>
            </a:r>
            <a:r>
              <a:rPr kumimoji="0" sz="2400" b="0" i="0" u="none" strike="noStrike" kern="0" cap="none" spc="-6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may</a:t>
            </a:r>
            <a:r>
              <a:rPr kumimoji="0" sz="2400" b="0" i="0" u="none" strike="noStrike" kern="0" cap="none" spc="-50" normalizeH="0" baseline="0" noProof="0" dirty="0">
                <a:ln>
                  <a:noFill/>
                </a:ln>
                <a:solidFill>
                  <a:srgbClr val="181817"/>
                </a:solidFill>
                <a:effectLst/>
                <a:uLnTx/>
                <a:uFillTx/>
                <a:latin typeface="Cambria"/>
                <a:cs typeface="Cambria"/>
              </a:rPr>
              <a:t> </a:t>
            </a:r>
            <a:r>
              <a:rPr kumimoji="0" sz="2400" b="0" i="0" u="none" strike="noStrike" kern="0" cap="none" spc="-10" normalizeH="0" baseline="0" noProof="0" dirty="0">
                <a:ln>
                  <a:noFill/>
                </a:ln>
                <a:solidFill>
                  <a:srgbClr val="181817"/>
                </a:solidFill>
                <a:effectLst/>
                <a:uLnTx/>
                <a:uFillTx/>
                <a:latin typeface="Cambria"/>
                <a:cs typeface="Cambria"/>
              </a:rPr>
              <a:t>receive</a:t>
            </a:r>
            <a:r>
              <a:rPr kumimoji="0" sz="2400" b="0" i="0" u="none" strike="noStrike" kern="0" cap="none" spc="-4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credit</a:t>
            </a:r>
            <a:r>
              <a:rPr kumimoji="0" sz="2400" b="0" i="0" u="none" strike="noStrike" kern="0" cap="none" spc="-5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for</a:t>
            </a:r>
            <a:r>
              <a:rPr kumimoji="0" sz="2400" b="0" i="0" u="none" strike="noStrike" kern="0" cap="none" spc="-6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past</a:t>
            </a:r>
            <a:r>
              <a:rPr kumimoji="0" sz="2400" b="0" i="0" u="none" strike="noStrike" kern="0" cap="none" spc="-4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periods</a:t>
            </a:r>
            <a:r>
              <a:rPr kumimoji="0" sz="2400" b="0" i="0" u="none" strike="noStrike" kern="0" cap="none" spc="-4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of</a:t>
            </a:r>
            <a:r>
              <a:rPr kumimoji="0" sz="2400" b="0" i="0" u="none" strike="noStrike" kern="0" cap="none" spc="-5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repayment</a:t>
            </a:r>
            <a:r>
              <a:rPr kumimoji="0" sz="2400" b="0" i="0" u="none" strike="noStrike" kern="0" cap="none" spc="-40" normalizeH="0" baseline="0" noProof="0" dirty="0">
                <a:ln>
                  <a:noFill/>
                </a:ln>
                <a:solidFill>
                  <a:srgbClr val="181817"/>
                </a:solidFill>
                <a:effectLst/>
                <a:uLnTx/>
                <a:uFillTx/>
                <a:latin typeface="Cambria"/>
                <a:cs typeface="Cambria"/>
              </a:rPr>
              <a:t> </a:t>
            </a:r>
            <a:r>
              <a:rPr kumimoji="0" sz="2400" b="0" i="0" u="none" strike="noStrike" kern="0" cap="none" spc="-20" normalizeH="0" baseline="0" noProof="0" dirty="0">
                <a:ln>
                  <a:noFill/>
                </a:ln>
                <a:solidFill>
                  <a:srgbClr val="181817"/>
                </a:solidFill>
                <a:effectLst/>
                <a:uLnTx/>
                <a:uFillTx/>
                <a:latin typeface="Cambria"/>
                <a:cs typeface="Cambria"/>
              </a:rPr>
              <a:t>that </a:t>
            </a:r>
            <a:r>
              <a:rPr kumimoji="0" sz="2400" b="0" i="0" u="none" strike="noStrike" kern="0" cap="none" spc="0" normalizeH="0" baseline="0" noProof="0" dirty="0">
                <a:ln>
                  <a:noFill/>
                </a:ln>
                <a:solidFill>
                  <a:srgbClr val="181817"/>
                </a:solidFill>
                <a:effectLst/>
                <a:uLnTx/>
                <a:uFillTx/>
                <a:latin typeface="Cambria"/>
                <a:cs typeface="Cambria"/>
              </a:rPr>
              <a:t>would</a:t>
            </a:r>
            <a:r>
              <a:rPr kumimoji="0" sz="2400" b="0" i="0" u="none" strike="noStrike" kern="0" cap="none" spc="-4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otherwise</a:t>
            </a:r>
            <a:r>
              <a:rPr kumimoji="0" sz="2400" b="0" i="0" u="none" strike="noStrike" kern="0" cap="none" spc="-2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not</a:t>
            </a:r>
            <a:r>
              <a:rPr kumimoji="0" sz="2400" b="0" i="0" u="none" strike="noStrike" kern="0" cap="none" spc="-3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qualify</a:t>
            </a:r>
            <a:r>
              <a:rPr kumimoji="0" sz="2400" b="0" i="0" u="none" strike="noStrike" kern="0" cap="none" spc="-40"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181817"/>
                </a:solidFill>
                <a:effectLst/>
                <a:uLnTx/>
                <a:uFillTx/>
                <a:latin typeface="Cambria"/>
                <a:cs typeface="Cambria"/>
              </a:rPr>
              <a:t>for</a:t>
            </a:r>
            <a:r>
              <a:rPr kumimoji="0" sz="2400" b="0" i="0" u="none" strike="noStrike" kern="0" cap="none" spc="-50" normalizeH="0" baseline="0" noProof="0" dirty="0">
                <a:ln>
                  <a:noFill/>
                </a:ln>
                <a:solidFill>
                  <a:srgbClr val="181817"/>
                </a:solidFill>
                <a:effectLst/>
                <a:uLnTx/>
                <a:uFillTx/>
                <a:latin typeface="Cambria"/>
                <a:cs typeface="Cambria"/>
              </a:rPr>
              <a:t> </a:t>
            </a:r>
            <a:r>
              <a:rPr kumimoji="0" sz="2400" b="0" i="0" u="none" strike="noStrike" kern="0" cap="none" spc="-35" normalizeH="0" baseline="0" noProof="0" dirty="0">
                <a:ln>
                  <a:noFill/>
                </a:ln>
                <a:solidFill>
                  <a:srgbClr val="181817"/>
                </a:solidFill>
                <a:effectLst/>
                <a:uLnTx/>
                <a:uFillTx/>
                <a:latin typeface="Cambria"/>
                <a:cs typeface="Cambria"/>
              </a:rPr>
              <a:t>PSLF.</a:t>
            </a:r>
            <a:r>
              <a:rPr kumimoji="0" sz="2400" b="0" i="0" u="none" strike="noStrike" kern="0" cap="none" spc="-45" normalizeH="0" baseline="0" noProof="0" dirty="0">
                <a:ln>
                  <a:noFill/>
                </a:ln>
                <a:solidFill>
                  <a:srgbClr val="181817"/>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Under</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the</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25" normalizeH="0" baseline="0" noProof="0" dirty="0">
                <a:ln>
                  <a:noFill/>
                </a:ln>
                <a:solidFill>
                  <a:srgbClr val="202429"/>
                </a:solidFill>
                <a:effectLst/>
                <a:uLnTx/>
                <a:uFillTx/>
                <a:latin typeface="Cambria"/>
                <a:cs typeface="Cambria"/>
              </a:rPr>
              <a:t>new,</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temporary </a:t>
            </a:r>
            <a:r>
              <a:rPr kumimoji="0" sz="2400" b="0" i="0" u="none" strike="noStrike" kern="0" cap="none" spc="0" normalizeH="0" baseline="0" noProof="0" dirty="0">
                <a:ln>
                  <a:noFill/>
                </a:ln>
                <a:solidFill>
                  <a:srgbClr val="202429"/>
                </a:solidFill>
                <a:effectLst/>
                <a:uLnTx/>
                <a:uFillTx/>
                <a:latin typeface="Cambria"/>
                <a:cs typeface="Cambria"/>
              </a:rPr>
              <a:t>rules,</a:t>
            </a:r>
            <a:r>
              <a:rPr kumimoji="0" sz="2400" b="0" i="0" u="none" strike="noStrike" kern="0" cap="none" spc="-4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any</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prior</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period</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of</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repayment</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will</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count</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as</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qualifying </a:t>
            </a:r>
            <a:r>
              <a:rPr kumimoji="0" sz="2400" b="0" i="0" u="none" strike="noStrike" kern="0" cap="none" spc="0" normalizeH="0" baseline="0" noProof="0" dirty="0">
                <a:ln>
                  <a:noFill/>
                </a:ln>
                <a:solidFill>
                  <a:srgbClr val="202429"/>
                </a:solidFill>
                <a:effectLst/>
                <a:uLnTx/>
                <a:uFillTx/>
                <a:latin typeface="Cambria"/>
                <a:cs typeface="Cambria"/>
              </a:rPr>
              <a:t>payment,</a:t>
            </a:r>
            <a:r>
              <a:rPr kumimoji="0" sz="2400" b="0" i="0" u="none" strike="noStrike" kern="0" cap="none" spc="-5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regardless</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of</a:t>
            </a:r>
            <a:r>
              <a:rPr kumimoji="0" sz="2400" b="0" i="0" u="none" strike="noStrike" kern="0" cap="none" spc="-5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loan</a:t>
            </a:r>
            <a:r>
              <a:rPr kumimoji="0" sz="2400" b="0" i="0" u="none" strike="noStrike" kern="0" cap="none" spc="-5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program,</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repayment</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plan,</a:t>
            </a:r>
            <a:r>
              <a:rPr kumimoji="0" sz="2400" b="0" i="0" u="none" strike="noStrike" kern="0" cap="none" spc="-6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or</a:t>
            </a:r>
            <a:r>
              <a:rPr kumimoji="0" sz="2400" b="0" i="0" u="none" strike="noStrike" kern="0" cap="none" spc="-50"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whether </a:t>
            </a:r>
            <a:r>
              <a:rPr kumimoji="0" sz="2400" b="0" i="0" u="none" strike="noStrike" kern="0" cap="none" spc="0" normalizeH="0" baseline="0" noProof="0" dirty="0">
                <a:ln>
                  <a:noFill/>
                </a:ln>
                <a:solidFill>
                  <a:srgbClr val="202429"/>
                </a:solidFill>
                <a:effectLst/>
                <a:uLnTx/>
                <a:uFillTx/>
                <a:latin typeface="Cambria"/>
                <a:cs typeface="Cambria"/>
              </a:rPr>
              <a:t>the</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payment</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was</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made</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in</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full</a:t>
            </a:r>
            <a:r>
              <a:rPr kumimoji="0" sz="2400" b="0" i="0" u="none" strike="noStrike" kern="0" cap="none" spc="-4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or</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on</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time.</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45" normalizeH="0" baseline="0" noProof="0" dirty="0">
                <a:ln>
                  <a:noFill/>
                </a:ln>
                <a:solidFill>
                  <a:srgbClr val="202429"/>
                </a:solidFill>
                <a:effectLst/>
                <a:uLnTx/>
                <a:uFillTx/>
                <a:latin typeface="Cambria"/>
                <a:cs typeface="Cambria"/>
              </a:rPr>
              <a:t>You</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continue</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to</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20" normalizeH="0" baseline="0" noProof="0" dirty="0">
                <a:ln>
                  <a:noFill/>
                </a:ln>
                <a:solidFill>
                  <a:srgbClr val="202429"/>
                </a:solidFill>
                <a:effectLst/>
                <a:uLnTx/>
                <a:uFillTx/>
                <a:latin typeface="Cambria"/>
                <a:cs typeface="Cambria"/>
              </a:rPr>
              <a:t>need </a:t>
            </a:r>
            <a:r>
              <a:rPr kumimoji="0" sz="2400" b="0" i="0" u="none" strike="noStrike" kern="0" cap="none" spc="0" normalizeH="0" baseline="0" noProof="0" dirty="0">
                <a:ln>
                  <a:noFill/>
                </a:ln>
                <a:solidFill>
                  <a:srgbClr val="202429"/>
                </a:solidFill>
                <a:effectLst/>
                <a:uLnTx/>
                <a:uFillTx/>
                <a:latin typeface="Cambria"/>
                <a:cs typeface="Cambria"/>
              </a:rPr>
              <a:t>qualifying</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employment.</a:t>
            </a:r>
            <a:endParaRPr kumimoji="0" sz="2400" b="0" i="0" u="none" strike="noStrike" kern="0" cap="none" spc="0" normalizeH="0" baseline="0" noProof="0">
              <a:ln>
                <a:noFill/>
              </a:ln>
              <a:solidFill>
                <a:sysClr val="windowText" lastClr="000000"/>
              </a:solidFill>
              <a:effectLst/>
              <a:uLnTx/>
              <a:uFillTx/>
              <a:latin typeface="Cambria"/>
              <a:cs typeface="Cambria"/>
            </a:endParaRPr>
          </a:p>
          <a:p>
            <a:pPr marL="0" marR="0" lvl="0" indent="0" defTabSz="914400" eaLnBrk="1" fontAlgn="auto" latinLnBrk="0" hangingPunct="1">
              <a:lnSpc>
                <a:spcPct val="100000"/>
              </a:lnSpc>
              <a:spcBef>
                <a:spcPts val="25"/>
              </a:spcBef>
              <a:spcAft>
                <a:spcPts val="0"/>
              </a:spcAft>
              <a:buClr>
                <a:srgbClr val="3DA01B"/>
              </a:buClr>
              <a:buSzTx/>
              <a:buFont typeface="Arial"/>
              <a:buChar char="•"/>
              <a:tabLst/>
              <a:defRPr/>
            </a:pPr>
            <a:endParaRPr kumimoji="0" sz="2200" b="0" i="0" u="none" strike="noStrike" kern="0" cap="none" spc="0" normalizeH="0" baseline="0" noProof="0">
              <a:ln>
                <a:noFill/>
              </a:ln>
              <a:solidFill>
                <a:sysClr val="windowText" lastClr="000000"/>
              </a:solidFill>
              <a:effectLst/>
              <a:uLnTx/>
              <a:uFillTx/>
              <a:latin typeface="Cambria"/>
              <a:cs typeface="Cambria"/>
            </a:endParaRPr>
          </a:p>
          <a:p>
            <a:pPr marL="241300" marR="5080" lvl="0" indent="-228600" defTabSz="914400" eaLnBrk="1" fontAlgn="auto" latinLnBrk="0" hangingPunct="1">
              <a:lnSpc>
                <a:spcPts val="2590"/>
              </a:lnSpc>
              <a:spcBef>
                <a:spcPts val="0"/>
              </a:spcBef>
              <a:spcAft>
                <a:spcPts val="0"/>
              </a:spcAft>
              <a:buClr>
                <a:srgbClr val="3DA01B"/>
              </a:buClr>
              <a:buSzTx/>
              <a:buFont typeface="Arial"/>
              <a:buChar char="•"/>
              <a:tabLst>
                <a:tab pos="241300" algn="l"/>
              </a:tabLst>
              <a:defRPr/>
            </a:pPr>
            <a:r>
              <a:rPr kumimoji="0" sz="2400" b="0" i="0" u="none" strike="noStrike" kern="0" cap="none" spc="0" normalizeH="0" baseline="0" noProof="0" dirty="0">
                <a:ln>
                  <a:noFill/>
                </a:ln>
                <a:solidFill>
                  <a:srgbClr val="202429"/>
                </a:solidFill>
                <a:effectLst/>
                <a:uLnTx/>
                <a:uFillTx/>
                <a:latin typeface="Cambria"/>
                <a:cs typeface="Cambria"/>
              </a:rPr>
              <a:t>This</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change</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applies</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to</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student</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loan</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borrowers</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with</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Direct</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Loans, </a:t>
            </a:r>
            <a:r>
              <a:rPr kumimoji="0" sz="2400" b="0" i="0" u="none" strike="noStrike" kern="0" cap="none" spc="0" normalizeH="0" baseline="0" noProof="0" dirty="0">
                <a:ln>
                  <a:noFill/>
                </a:ln>
                <a:solidFill>
                  <a:srgbClr val="202429"/>
                </a:solidFill>
                <a:effectLst/>
                <a:uLnTx/>
                <a:uFillTx/>
                <a:latin typeface="Cambria"/>
                <a:cs typeface="Cambria"/>
              </a:rPr>
              <a:t>those</a:t>
            </a:r>
            <a:r>
              <a:rPr kumimoji="0" sz="2400" b="0" i="0" u="none" strike="noStrike" kern="0" cap="none" spc="-5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who</a:t>
            </a:r>
            <a:r>
              <a:rPr kumimoji="0" sz="2400" b="0" i="0" u="none" strike="noStrike" kern="0" cap="none" spc="-5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have</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already</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consolidated</a:t>
            </a:r>
            <a:r>
              <a:rPr kumimoji="0" sz="2400" b="0" i="0" u="none" strike="noStrike" kern="0" cap="none" spc="-3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into</a:t>
            </a:r>
            <a:r>
              <a:rPr kumimoji="0" sz="2400" b="0" i="0" u="none" strike="noStrike" kern="0" cap="none" spc="-4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the</a:t>
            </a:r>
            <a:r>
              <a:rPr kumimoji="0" sz="2400" b="0" i="0" u="none" strike="noStrike" kern="0" cap="none" spc="-5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Direct</a:t>
            </a:r>
            <a:r>
              <a:rPr kumimoji="0" sz="2400" b="0" i="0" u="none" strike="noStrike" kern="0" cap="none" spc="-45" normalizeH="0" baseline="0" noProof="0" dirty="0">
                <a:ln>
                  <a:noFill/>
                </a:ln>
                <a:solidFill>
                  <a:srgbClr val="202429"/>
                </a:solidFill>
                <a:effectLst/>
                <a:uLnTx/>
                <a:uFillTx/>
                <a:latin typeface="Cambria"/>
                <a:cs typeface="Cambria"/>
              </a:rPr>
              <a:t> </a:t>
            </a:r>
            <a:r>
              <a:rPr kumimoji="0" sz="2400" b="0" i="0" u="none" strike="noStrike" kern="0" cap="none" spc="-20" normalizeH="0" baseline="0" noProof="0" dirty="0">
                <a:ln>
                  <a:noFill/>
                </a:ln>
                <a:solidFill>
                  <a:srgbClr val="202429"/>
                </a:solidFill>
                <a:effectLst/>
                <a:uLnTx/>
                <a:uFillTx/>
                <a:latin typeface="Cambria"/>
                <a:cs typeface="Cambria"/>
              </a:rPr>
              <a:t>Loan </a:t>
            </a:r>
            <a:r>
              <a:rPr kumimoji="0" sz="2400" b="0" i="0" u="none" strike="noStrike" kern="0" cap="none" spc="0" normalizeH="0" baseline="0" noProof="0" dirty="0">
                <a:ln>
                  <a:noFill/>
                </a:ln>
                <a:solidFill>
                  <a:srgbClr val="202429"/>
                </a:solidFill>
                <a:effectLst/>
                <a:uLnTx/>
                <a:uFillTx/>
                <a:latin typeface="Cambria"/>
                <a:cs typeface="Cambria"/>
              </a:rPr>
              <a:t>Program,</a:t>
            </a:r>
            <a:r>
              <a:rPr kumimoji="0" sz="2400" b="0" i="0" u="none" strike="noStrike" kern="0" cap="none" spc="-5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and</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those</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who</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consolidate</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into</a:t>
            </a:r>
            <a:r>
              <a:rPr kumimoji="0" sz="2400" b="0" i="0" u="none" strike="noStrike" kern="0" cap="none" spc="-4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the</a:t>
            </a:r>
            <a:r>
              <a:rPr kumimoji="0" sz="2400" b="0" i="0" u="none" strike="noStrike" kern="0" cap="none" spc="-2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Direct</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Loan</a:t>
            </a:r>
            <a:r>
              <a:rPr kumimoji="0" sz="2400" b="0" i="0" u="none" strike="noStrike" kern="0" cap="none" spc="-35" normalizeH="0" baseline="0" noProof="0" dirty="0">
                <a:ln>
                  <a:noFill/>
                </a:ln>
                <a:solidFill>
                  <a:srgbClr val="202429"/>
                </a:solidFill>
                <a:effectLst/>
                <a:uLnTx/>
                <a:uFillTx/>
                <a:latin typeface="Cambria"/>
                <a:cs typeface="Cambria"/>
              </a:rPr>
              <a:t> </a:t>
            </a:r>
            <a:r>
              <a:rPr kumimoji="0" sz="2400" b="0" i="0" u="none" strike="noStrike" kern="0" cap="none" spc="-10" normalizeH="0" baseline="0" noProof="0" dirty="0">
                <a:ln>
                  <a:noFill/>
                </a:ln>
                <a:solidFill>
                  <a:srgbClr val="202429"/>
                </a:solidFill>
                <a:effectLst/>
                <a:uLnTx/>
                <a:uFillTx/>
                <a:latin typeface="Cambria"/>
                <a:cs typeface="Cambria"/>
              </a:rPr>
              <a:t>Program </a:t>
            </a:r>
            <a:r>
              <a:rPr kumimoji="0" sz="2400" b="0" i="0" u="none" strike="noStrike" kern="0" cap="none" spc="0" normalizeH="0" baseline="0" noProof="0" dirty="0">
                <a:ln>
                  <a:noFill/>
                </a:ln>
                <a:solidFill>
                  <a:srgbClr val="202429"/>
                </a:solidFill>
                <a:effectLst/>
                <a:uLnTx/>
                <a:uFillTx/>
                <a:latin typeface="Cambria"/>
                <a:cs typeface="Cambria"/>
              </a:rPr>
              <a:t>by</a:t>
            </a:r>
            <a:r>
              <a:rPr kumimoji="0" sz="2400" b="0" i="0" u="none" strike="noStrike" kern="0" cap="none" spc="-15"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Oct.</a:t>
            </a:r>
            <a:r>
              <a:rPr kumimoji="0" sz="2400" b="0" i="0" u="none" strike="noStrike" kern="0" cap="none" spc="-20" normalizeH="0" baseline="0" noProof="0" dirty="0">
                <a:ln>
                  <a:noFill/>
                </a:ln>
                <a:solidFill>
                  <a:srgbClr val="202429"/>
                </a:solidFill>
                <a:effectLst/>
                <a:uLnTx/>
                <a:uFillTx/>
                <a:latin typeface="Cambria"/>
                <a:cs typeface="Cambria"/>
              </a:rPr>
              <a:t> </a:t>
            </a:r>
            <a:r>
              <a:rPr kumimoji="0" sz="2400" b="0" i="0" u="none" strike="noStrike" kern="0" cap="none" spc="0" normalizeH="0" baseline="0" noProof="0" dirty="0">
                <a:ln>
                  <a:noFill/>
                </a:ln>
                <a:solidFill>
                  <a:srgbClr val="202429"/>
                </a:solidFill>
                <a:effectLst/>
                <a:uLnTx/>
                <a:uFillTx/>
                <a:latin typeface="Cambria"/>
                <a:cs typeface="Cambria"/>
              </a:rPr>
              <a:t>31,</a:t>
            </a:r>
            <a:r>
              <a:rPr kumimoji="0" sz="2400" b="0" i="0" u="none" strike="noStrike" kern="0" cap="none" spc="-20" normalizeH="0" baseline="0" noProof="0" dirty="0">
                <a:ln>
                  <a:noFill/>
                </a:ln>
                <a:solidFill>
                  <a:srgbClr val="202429"/>
                </a:solidFill>
                <a:effectLst/>
                <a:uLnTx/>
                <a:uFillTx/>
                <a:latin typeface="Cambria"/>
                <a:cs typeface="Cambria"/>
              </a:rPr>
              <a:t> 2022.</a:t>
            </a:r>
            <a:endParaRPr kumimoji="0" sz="2400" b="0" i="0" u="none" strike="noStrike" kern="0" cap="none" spc="0" normalizeH="0" baseline="0" noProof="0">
              <a:ln>
                <a:noFill/>
              </a:ln>
              <a:solidFill>
                <a:sysClr val="windowText" lastClr="000000"/>
              </a:solidFill>
              <a:effectLst/>
              <a:uLnTx/>
              <a:uFillTx/>
              <a:latin typeface="Cambria"/>
              <a:cs typeface="Cambria"/>
            </a:endParaRPr>
          </a:p>
        </p:txBody>
      </p:sp>
      <p:pic>
        <p:nvPicPr>
          <p:cNvPr id="6" name="object 6"/>
          <p:cNvPicPr/>
          <p:nvPr/>
        </p:nvPicPr>
        <p:blipFill>
          <a:blip r:embed="rId2" cstate="print"/>
          <a:stretch>
            <a:fillRect/>
          </a:stretch>
        </p:blipFill>
        <p:spPr>
          <a:xfrm>
            <a:off x="996696" y="1600200"/>
            <a:ext cx="672083" cy="671321"/>
          </a:xfrm>
          <a:prstGeom prst="rect">
            <a:avLst/>
          </a:prstGeom>
        </p:spPr>
      </p:pic>
      <p:pic>
        <p:nvPicPr>
          <p:cNvPr id="7" name="object 7"/>
          <p:cNvPicPr/>
          <p:nvPr/>
        </p:nvPicPr>
        <p:blipFill>
          <a:blip r:embed="rId3" cstate="print"/>
          <a:stretch>
            <a:fillRect/>
          </a:stretch>
        </p:blipFill>
        <p:spPr>
          <a:xfrm>
            <a:off x="914400" y="5397246"/>
            <a:ext cx="755903" cy="672083"/>
          </a:xfrm>
          <a:prstGeom prst="rect">
            <a:avLst/>
          </a:prstGeom>
        </p:spPr>
      </p:pic>
      <p:pic>
        <p:nvPicPr>
          <p:cNvPr id="8" name="object 8"/>
          <p:cNvPicPr/>
          <p:nvPr/>
        </p:nvPicPr>
        <p:blipFill>
          <a:blip r:embed="rId4" cstate="print"/>
          <a:stretch>
            <a:fillRect/>
          </a:stretch>
        </p:blipFill>
        <p:spPr>
          <a:xfrm>
            <a:off x="996696" y="3093720"/>
            <a:ext cx="587501" cy="6705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7636" y="1258824"/>
            <a:ext cx="1172845" cy="0"/>
          </a:xfrm>
          <a:custGeom>
            <a:avLst/>
            <a:gdLst/>
            <a:ahLst/>
            <a:cxnLst/>
            <a:rect l="l" t="t" r="r" b="b"/>
            <a:pathLst>
              <a:path w="1172845">
                <a:moveTo>
                  <a:pt x="0" y="0"/>
                </a:moveTo>
                <a:lnTo>
                  <a:pt x="1172311" y="0"/>
                </a:lnTo>
              </a:path>
            </a:pathLst>
          </a:custGeom>
          <a:ln w="79375">
            <a:solidFill>
              <a:srgbClr val="3DA01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10066020" y="99060"/>
            <a:ext cx="2040635" cy="542543"/>
          </a:xfrm>
          <a:prstGeom prst="rect">
            <a:avLst/>
          </a:prstGeom>
        </p:spPr>
      </p:pic>
      <p:sp>
        <p:nvSpPr>
          <p:cNvPr id="4" name="object 4"/>
          <p:cNvSpPr txBox="1">
            <a:spLocks noGrp="1"/>
          </p:cNvSpPr>
          <p:nvPr>
            <p:ph type="title"/>
          </p:nvPr>
        </p:nvSpPr>
        <p:spPr>
          <a:prstGeom prst="rect">
            <a:avLst/>
          </a:prstGeom>
        </p:spPr>
        <p:txBody>
          <a:bodyPr vert="horz" wrap="square" lIns="0" tIns="362856" rIns="0" bIns="0" rtlCol="0">
            <a:spAutoFit/>
          </a:bodyPr>
          <a:lstStyle/>
          <a:p>
            <a:pPr marL="100965">
              <a:lnSpc>
                <a:spcPct val="100000"/>
              </a:lnSpc>
              <a:spcBef>
                <a:spcPts val="95"/>
              </a:spcBef>
            </a:pPr>
            <a:r>
              <a:rPr dirty="0">
                <a:solidFill>
                  <a:srgbClr val="181817"/>
                </a:solidFill>
              </a:rPr>
              <a:t>PSLF</a:t>
            </a:r>
            <a:r>
              <a:rPr spc="114" dirty="0">
                <a:solidFill>
                  <a:srgbClr val="181817"/>
                </a:solidFill>
              </a:rPr>
              <a:t> </a:t>
            </a:r>
            <a:r>
              <a:rPr dirty="0">
                <a:solidFill>
                  <a:srgbClr val="181817"/>
                </a:solidFill>
              </a:rPr>
              <a:t>VS</a:t>
            </a:r>
            <a:r>
              <a:rPr spc="105" dirty="0">
                <a:solidFill>
                  <a:srgbClr val="181817"/>
                </a:solidFill>
              </a:rPr>
              <a:t> </a:t>
            </a:r>
            <a:r>
              <a:rPr dirty="0">
                <a:solidFill>
                  <a:srgbClr val="181817"/>
                </a:solidFill>
              </a:rPr>
              <a:t>LIMITED</a:t>
            </a:r>
            <a:r>
              <a:rPr spc="145" dirty="0">
                <a:solidFill>
                  <a:srgbClr val="181817"/>
                </a:solidFill>
              </a:rPr>
              <a:t> </a:t>
            </a:r>
            <a:r>
              <a:rPr spc="-10" dirty="0">
                <a:solidFill>
                  <a:srgbClr val="181817"/>
                </a:solidFill>
              </a:rPr>
              <a:t>WAIVER</a:t>
            </a:r>
          </a:p>
        </p:txBody>
      </p:sp>
      <p:pic>
        <p:nvPicPr>
          <p:cNvPr id="5" name="object 5"/>
          <p:cNvPicPr/>
          <p:nvPr/>
        </p:nvPicPr>
        <p:blipFill>
          <a:blip r:embed="rId3" cstate="print"/>
          <a:stretch>
            <a:fillRect/>
          </a:stretch>
        </p:blipFill>
        <p:spPr>
          <a:xfrm>
            <a:off x="1609344" y="1616963"/>
            <a:ext cx="8973310" cy="5049011"/>
          </a:xfrm>
          <a:prstGeom prst="rect">
            <a:avLst/>
          </a:prstGeom>
        </p:spPr>
      </p:pic>
      <p:sp>
        <p:nvSpPr>
          <p:cNvPr id="6" name="object 6"/>
          <p:cNvSpPr txBox="1">
            <a:spLocks noGrp="1"/>
          </p:cNvSpPr>
          <p:nvPr>
            <p:ph type="sldNum" sz="quarter" idx="7"/>
          </p:nvPr>
        </p:nvSpPr>
        <p:spPr>
          <a:prstGeom prst="rect">
            <a:avLst/>
          </a:prstGeom>
        </p:spPr>
        <p:txBody>
          <a:bodyPr vert="horz" wrap="square" lIns="0" tIns="4445" rIns="0" bIns="0" rtlCol="0">
            <a:spAutoFit/>
          </a:bodyPr>
          <a:lstStyle/>
          <a:p>
            <a:pPr marL="38100" marR="0" lvl="0" indent="0" defTabSz="914400" eaLnBrk="1" fontAlgn="auto" latinLnBrk="0" hangingPunct="1">
              <a:lnSpc>
                <a:spcPct val="100000"/>
              </a:lnSpc>
              <a:spcBef>
                <a:spcPts val="35"/>
              </a:spcBef>
              <a:spcAft>
                <a:spcPts val="0"/>
              </a:spcAft>
              <a:buClrTx/>
              <a:buSzTx/>
              <a:buFontTx/>
              <a:buNone/>
              <a:tabLst/>
              <a:defRPr/>
            </a:pPr>
            <a:fld id="{81D60167-4931-47E6-BA6A-407CBD079E47}" type="slidenum">
              <a:rPr kumimoji="0" sz="750" b="0" i="0" u="none" strike="noStrike" kern="0" cap="none" spc="-25" normalizeH="0" baseline="0" noProof="0" dirty="0">
                <a:ln>
                  <a:noFill/>
                </a:ln>
                <a:solidFill>
                  <a:srgbClr val="8A8A8A"/>
                </a:solidFill>
                <a:effectLst/>
                <a:uLnTx/>
                <a:uFillTx/>
                <a:latin typeface="Arial"/>
                <a:cs typeface="Arial"/>
              </a:rPr>
              <a:pPr marL="38100" marR="0" lvl="0" indent="0" defTabSz="914400" eaLnBrk="1" fontAlgn="auto" latinLnBrk="0" hangingPunct="1">
                <a:lnSpc>
                  <a:spcPct val="100000"/>
                </a:lnSpc>
                <a:spcBef>
                  <a:spcPts val="35"/>
                </a:spcBef>
                <a:spcAft>
                  <a:spcPts val="0"/>
                </a:spcAft>
                <a:buClrTx/>
                <a:buSzTx/>
                <a:buFontTx/>
                <a:buNone/>
                <a:tabLst/>
                <a:defRPr/>
              </a:pPr>
              <a:t>7</a:t>
            </a:fld>
            <a:endParaRPr kumimoji="0" sz="750" b="0" i="0" u="none" strike="noStrike" kern="0" cap="none" spc="-25" normalizeH="0" baseline="0" noProof="0" dirty="0">
              <a:ln>
                <a:noFill/>
              </a:ln>
              <a:solidFill>
                <a:srgbClr val="8A8A8A"/>
              </a:solidFill>
              <a:effectLst/>
              <a:uLnTx/>
              <a:uFillTx/>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60BA0-2FE6-AD42-9E55-B741A8AC5183}"/>
              </a:ext>
            </a:extLst>
          </p:cNvPr>
          <p:cNvSpPr>
            <a:spLocks noGrp="1"/>
          </p:cNvSpPr>
          <p:nvPr>
            <p:ph type="sldNum" sz="quarter" idx="10"/>
          </p:nvPr>
        </p:nvSpPr>
        <p:spPr/>
        <p:txBody>
          <a:bodyPr/>
          <a:lstStyle/>
          <a:p>
            <a:fld id="{234755BD-B4AC-9044-BCE4-27904766F8BB}" type="slidenum">
              <a:rPr lang="en-US" smtClean="0"/>
              <a:t>8</a:t>
            </a:fld>
            <a:endParaRPr lang="en-US" dirty="0"/>
          </a:p>
        </p:txBody>
      </p:sp>
      <p:sp>
        <p:nvSpPr>
          <p:cNvPr id="3" name="Title 2">
            <a:extLst>
              <a:ext uri="{FF2B5EF4-FFF2-40B4-BE49-F238E27FC236}">
                <a16:creationId xmlns:a16="http://schemas.microsoft.com/office/drawing/2014/main" id="{E9CE96CE-1851-FD48-88CE-FA74E578EF99}"/>
              </a:ext>
            </a:extLst>
          </p:cNvPr>
          <p:cNvSpPr>
            <a:spLocks noGrp="1"/>
          </p:cNvSpPr>
          <p:nvPr>
            <p:ph type="title"/>
          </p:nvPr>
        </p:nvSpPr>
        <p:spPr>
          <a:xfrm>
            <a:off x="912570" y="349504"/>
            <a:ext cx="9863006" cy="798177"/>
          </a:xfrm>
        </p:spPr>
        <p:txBody>
          <a:bodyPr/>
          <a:lstStyle/>
          <a:p>
            <a:r>
              <a:rPr lang="en-US" dirty="0"/>
              <a:t>PSLF Limited Waiver: Borrower groups</a:t>
            </a:r>
          </a:p>
        </p:txBody>
      </p:sp>
      <p:sp>
        <p:nvSpPr>
          <p:cNvPr id="26" name="Text Placeholder 25">
            <a:extLst>
              <a:ext uri="{FF2B5EF4-FFF2-40B4-BE49-F238E27FC236}">
                <a16:creationId xmlns:a16="http://schemas.microsoft.com/office/drawing/2014/main" id="{7E1B0FB6-4D9A-8840-9D77-21C51CFE02B8}"/>
              </a:ext>
            </a:extLst>
          </p:cNvPr>
          <p:cNvSpPr>
            <a:spLocks noGrp="1"/>
          </p:cNvSpPr>
          <p:nvPr>
            <p:ph type="body" sz="quarter" idx="30"/>
          </p:nvPr>
        </p:nvSpPr>
        <p:spPr/>
        <p:txBody>
          <a:bodyPr/>
          <a:lstStyle/>
          <a:p>
            <a:r>
              <a:rPr lang="en-US" dirty="0" err="1"/>
              <a:t>StudentAid.gov</a:t>
            </a:r>
            <a:r>
              <a:rPr lang="en-US" dirty="0"/>
              <a:t>/</a:t>
            </a:r>
            <a:r>
              <a:rPr lang="en-US" dirty="0" err="1"/>
              <a:t>PSLFWaiver</a:t>
            </a:r>
            <a:endParaRPr lang="en-US" dirty="0"/>
          </a:p>
        </p:txBody>
      </p:sp>
      <p:sp>
        <p:nvSpPr>
          <p:cNvPr id="22" name="Text Placeholder 21">
            <a:extLst>
              <a:ext uri="{FF2B5EF4-FFF2-40B4-BE49-F238E27FC236}">
                <a16:creationId xmlns:a16="http://schemas.microsoft.com/office/drawing/2014/main" id="{2F540D3C-5865-164A-B25A-92AD05233DB4}"/>
              </a:ext>
            </a:extLst>
          </p:cNvPr>
          <p:cNvSpPr>
            <a:spLocks noGrp="1"/>
          </p:cNvSpPr>
          <p:nvPr>
            <p:ph type="body" sz="quarter" idx="20"/>
          </p:nvPr>
        </p:nvSpPr>
        <p:spPr>
          <a:xfrm>
            <a:off x="897120" y="3939002"/>
            <a:ext cx="2742931" cy="1754249"/>
          </a:xfrm>
        </p:spPr>
        <p:txBody>
          <a:bodyPr/>
          <a:lstStyle/>
          <a:p>
            <a:r>
              <a:rPr lang="en-US" dirty="0"/>
              <a:t>File a PSLF Form for each eligible employer you had since you borrowed the loan (or since Oct. 1, 2007, whichever is later)</a:t>
            </a:r>
          </a:p>
        </p:txBody>
      </p:sp>
      <p:sp>
        <p:nvSpPr>
          <p:cNvPr id="27" name="Text Placeholder 26">
            <a:extLst>
              <a:ext uri="{FF2B5EF4-FFF2-40B4-BE49-F238E27FC236}">
                <a16:creationId xmlns:a16="http://schemas.microsoft.com/office/drawing/2014/main" id="{C6B360B1-6CBC-F145-9386-00E5940CDAFF}"/>
              </a:ext>
            </a:extLst>
          </p:cNvPr>
          <p:cNvSpPr>
            <a:spLocks noGrp="1"/>
          </p:cNvSpPr>
          <p:nvPr>
            <p:ph type="body" sz="quarter" idx="31"/>
          </p:nvPr>
        </p:nvSpPr>
        <p:spPr>
          <a:xfrm>
            <a:off x="897120" y="2924307"/>
            <a:ext cx="3118289" cy="605466"/>
          </a:xfrm>
        </p:spPr>
        <p:txBody>
          <a:bodyPr/>
          <a:lstStyle/>
          <a:p>
            <a:r>
              <a:rPr lang="en-US" dirty="0"/>
              <a:t>If You only borrowed direct loans…</a:t>
            </a:r>
          </a:p>
        </p:txBody>
      </p:sp>
      <p:sp>
        <p:nvSpPr>
          <p:cNvPr id="28" name="Text Placeholder 27">
            <a:extLst>
              <a:ext uri="{FF2B5EF4-FFF2-40B4-BE49-F238E27FC236}">
                <a16:creationId xmlns:a16="http://schemas.microsoft.com/office/drawing/2014/main" id="{B5D10864-B1E8-2E4B-BA98-FD48A345A22D}"/>
              </a:ext>
            </a:extLst>
          </p:cNvPr>
          <p:cNvSpPr>
            <a:spLocks noGrp="1"/>
          </p:cNvSpPr>
          <p:nvPr>
            <p:ph type="body" sz="quarter" idx="36"/>
          </p:nvPr>
        </p:nvSpPr>
        <p:spPr>
          <a:xfrm>
            <a:off x="4711080" y="3938586"/>
            <a:ext cx="2742931" cy="1754249"/>
          </a:xfrm>
        </p:spPr>
        <p:txBody>
          <a:bodyPr/>
          <a:lstStyle/>
          <a:p>
            <a:r>
              <a:rPr lang="en-US" dirty="0"/>
              <a:t>File a PSLF Form for each eligible employer you had since you borrowed any loans </a:t>
            </a:r>
            <a:r>
              <a:rPr lang="en-US" u="sng" dirty="0"/>
              <a:t>underlying</a:t>
            </a:r>
            <a:r>
              <a:rPr lang="en-US" dirty="0"/>
              <a:t> the Direct Consolidation Loan (or since Oct. 1, 2007, whichever is later)</a:t>
            </a:r>
          </a:p>
        </p:txBody>
      </p:sp>
      <p:sp>
        <p:nvSpPr>
          <p:cNvPr id="21" name="Text Placeholder 20">
            <a:extLst>
              <a:ext uri="{FF2B5EF4-FFF2-40B4-BE49-F238E27FC236}">
                <a16:creationId xmlns:a16="http://schemas.microsoft.com/office/drawing/2014/main" id="{292DB146-6AFE-084B-BA93-22CD4D0803BA}"/>
              </a:ext>
            </a:extLst>
          </p:cNvPr>
          <p:cNvSpPr>
            <a:spLocks noGrp="1"/>
          </p:cNvSpPr>
          <p:nvPr>
            <p:ph type="body" sz="quarter" idx="37"/>
          </p:nvPr>
        </p:nvSpPr>
        <p:spPr>
          <a:xfrm>
            <a:off x="4711080" y="2923891"/>
            <a:ext cx="3118289" cy="605466"/>
          </a:xfrm>
        </p:spPr>
        <p:txBody>
          <a:bodyPr>
            <a:noAutofit/>
          </a:bodyPr>
          <a:lstStyle/>
          <a:p>
            <a:r>
              <a:rPr lang="en-US" dirty="0"/>
              <a:t>If you previously consolidated into  Direct Loan(s)</a:t>
            </a:r>
          </a:p>
        </p:txBody>
      </p:sp>
      <p:sp>
        <p:nvSpPr>
          <p:cNvPr id="29" name="Text Placeholder 28">
            <a:extLst>
              <a:ext uri="{FF2B5EF4-FFF2-40B4-BE49-F238E27FC236}">
                <a16:creationId xmlns:a16="http://schemas.microsoft.com/office/drawing/2014/main" id="{B56F717A-6ADD-E844-BF51-0B83334981FA}"/>
              </a:ext>
            </a:extLst>
          </p:cNvPr>
          <p:cNvSpPr>
            <a:spLocks noGrp="1"/>
          </p:cNvSpPr>
          <p:nvPr>
            <p:ph type="body" sz="quarter" idx="38"/>
          </p:nvPr>
        </p:nvSpPr>
        <p:spPr>
          <a:xfrm>
            <a:off x="8525040" y="3938586"/>
            <a:ext cx="2967713" cy="1754249"/>
          </a:xfrm>
        </p:spPr>
        <p:txBody>
          <a:bodyPr/>
          <a:lstStyle/>
          <a:p>
            <a:r>
              <a:rPr lang="en-US" dirty="0"/>
              <a:t>Consolidate your loans into the Direct Loan Program and file a PSLF Form for each eligible employer since you borrowed the loans you are consolidating (or since Oct. 1, 2007, whichever is later)</a:t>
            </a:r>
          </a:p>
        </p:txBody>
      </p:sp>
      <p:sp>
        <p:nvSpPr>
          <p:cNvPr id="30" name="Text Placeholder 29">
            <a:extLst>
              <a:ext uri="{FF2B5EF4-FFF2-40B4-BE49-F238E27FC236}">
                <a16:creationId xmlns:a16="http://schemas.microsoft.com/office/drawing/2014/main" id="{11219E9F-F612-5742-AC93-A51261586E3B}"/>
              </a:ext>
            </a:extLst>
          </p:cNvPr>
          <p:cNvSpPr>
            <a:spLocks noGrp="1"/>
          </p:cNvSpPr>
          <p:nvPr>
            <p:ph type="body" sz="quarter" idx="39"/>
          </p:nvPr>
        </p:nvSpPr>
        <p:spPr>
          <a:xfrm>
            <a:off x="8525040" y="2923891"/>
            <a:ext cx="2967713" cy="605466"/>
          </a:xfrm>
        </p:spPr>
        <p:txBody>
          <a:bodyPr/>
          <a:lstStyle/>
          <a:p>
            <a:r>
              <a:rPr lang="en-US" dirty="0"/>
              <a:t>If you still have FFEL or Perkins Loans…</a:t>
            </a:r>
          </a:p>
        </p:txBody>
      </p:sp>
      <p:pic>
        <p:nvPicPr>
          <p:cNvPr id="32" name="Graphic 31">
            <a:extLst>
              <a:ext uri="{FF2B5EF4-FFF2-40B4-BE49-F238E27FC236}">
                <a16:creationId xmlns:a16="http://schemas.microsoft.com/office/drawing/2014/main" id="{F9C91E50-A128-B241-961C-B3C79ADE206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25040" y="2077881"/>
            <a:ext cx="667512" cy="667512"/>
          </a:xfrm>
          <a:prstGeom prst="rect">
            <a:avLst/>
          </a:prstGeom>
        </p:spPr>
      </p:pic>
      <p:pic>
        <p:nvPicPr>
          <p:cNvPr id="34" name="Graphic 33">
            <a:extLst>
              <a:ext uri="{FF2B5EF4-FFF2-40B4-BE49-F238E27FC236}">
                <a16:creationId xmlns:a16="http://schemas.microsoft.com/office/drawing/2014/main" id="{B3F7D043-0EE7-D74C-B651-C2A6E46B225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7120" y="2073332"/>
            <a:ext cx="488423" cy="667512"/>
          </a:xfrm>
          <a:prstGeom prst="rect">
            <a:avLst/>
          </a:prstGeom>
        </p:spPr>
      </p:pic>
      <p:pic>
        <p:nvPicPr>
          <p:cNvPr id="35" name="Graphic 34">
            <a:extLst>
              <a:ext uri="{FF2B5EF4-FFF2-40B4-BE49-F238E27FC236}">
                <a16:creationId xmlns:a16="http://schemas.microsoft.com/office/drawing/2014/main" id="{D36D355F-B667-1443-9F59-B771583DB61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11080" y="2073332"/>
            <a:ext cx="700074" cy="667512"/>
          </a:xfrm>
          <a:prstGeom prst="rect">
            <a:avLst/>
          </a:prstGeom>
        </p:spPr>
      </p:pic>
    </p:spTree>
    <p:extLst>
      <p:ext uri="{BB962C8B-B14F-4D97-AF65-F5344CB8AC3E}">
        <p14:creationId xmlns:p14="http://schemas.microsoft.com/office/powerpoint/2010/main" val="4072105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66020" y="99060"/>
            <a:ext cx="2040635" cy="542543"/>
          </a:xfrm>
          <a:prstGeom prst="rect">
            <a:avLst/>
          </a:prstGeom>
        </p:spPr>
      </p:pic>
      <p:sp>
        <p:nvSpPr>
          <p:cNvPr id="3" name="object 3"/>
          <p:cNvSpPr txBox="1">
            <a:spLocks noGrp="1"/>
          </p:cNvSpPr>
          <p:nvPr>
            <p:ph type="title"/>
          </p:nvPr>
        </p:nvSpPr>
        <p:spPr>
          <a:prstGeom prst="rect">
            <a:avLst/>
          </a:prstGeom>
        </p:spPr>
        <p:txBody>
          <a:bodyPr vert="horz" wrap="square" lIns="0" tIns="362856" rIns="0" bIns="0" rtlCol="0">
            <a:spAutoFit/>
          </a:bodyPr>
          <a:lstStyle/>
          <a:p>
            <a:pPr marL="100965">
              <a:lnSpc>
                <a:spcPct val="100000"/>
              </a:lnSpc>
              <a:spcBef>
                <a:spcPts val="95"/>
              </a:spcBef>
            </a:pPr>
            <a:r>
              <a:rPr dirty="0">
                <a:solidFill>
                  <a:srgbClr val="181817"/>
                </a:solidFill>
              </a:rPr>
              <a:t>TO</a:t>
            </a:r>
            <a:r>
              <a:rPr spc="-45" dirty="0">
                <a:solidFill>
                  <a:srgbClr val="181817"/>
                </a:solidFill>
              </a:rPr>
              <a:t> </a:t>
            </a:r>
            <a:r>
              <a:rPr spc="-10" dirty="0">
                <a:solidFill>
                  <a:srgbClr val="181817"/>
                </a:solidFill>
              </a:rPr>
              <a:t>TAKE</a:t>
            </a:r>
            <a:r>
              <a:rPr spc="-130" dirty="0">
                <a:solidFill>
                  <a:srgbClr val="181817"/>
                </a:solidFill>
              </a:rPr>
              <a:t> </a:t>
            </a:r>
            <a:r>
              <a:rPr spc="-10" dirty="0">
                <a:solidFill>
                  <a:srgbClr val="181817"/>
                </a:solidFill>
              </a:rPr>
              <a:t>ADVANTAGE</a:t>
            </a:r>
            <a:r>
              <a:rPr spc="-15" dirty="0">
                <a:solidFill>
                  <a:srgbClr val="181817"/>
                </a:solidFill>
              </a:rPr>
              <a:t> </a:t>
            </a:r>
            <a:r>
              <a:rPr dirty="0">
                <a:solidFill>
                  <a:srgbClr val="181817"/>
                </a:solidFill>
              </a:rPr>
              <a:t>OF</a:t>
            </a:r>
            <a:r>
              <a:rPr spc="-45" dirty="0">
                <a:solidFill>
                  <a:srgbClr val="181817"/>
                </a:solidFill>
              </a:rPr>
              <a:t> </a:t>
            </a:r>
            <a:r>
              <a:rPr dirty="0">
                <a:solidFill>
                  <a:srgbClr val="181817"/>
                </a:solidFill>
              </a:rPr>
              <a:t>THE</a:t>
            </a:r>
            <a:r>
              <a:rPr spc="-35" dirty="0">
                <a:solidFill>
                  <a:srgbClr val="181817"/>
                </a:solidFill>
              </a:rPr>
              <a:t> </a:t>
            </a:r>
            <a:r>
              <a:rPr spc="-10" dirty="0">
                <a:solidFill>
                  <a:srgbClr val="181817"/>
                </a:solidFill>
              </a:rPr>
              <a:t>WAIVER:</a:t>
            </a:r>
          </a:p>
        </p:txBody>
      </p:sp>
      <p:sp>
        <p:nvSpPr>
          <p:cNvPr id="4" name="object 4"/>
          <p:cNvSpPr txBox="1"/>
          <p:nvPr/>
        </p:nvSpPr>
        <p:spPr>
          <a:xfrm>
            <a:off x="991311" y="2326441"/>
            <a:ext cx="6778625" cy="1976755"/>
          </a:xfrm>
          <a:prstGeom prst="rect">
            <a:avLst/>
          </a:prstGeom>
        </p:spPr>
        <p:txBody>
          <a:bodyPr vert="horz" wrap="square" lIns="0" tIns="13335" rIns="0" bIns="0" rtlCol="0">
            <a:spAutoFit/>
          </a:bodyPr>
          <a:lstStyle/>
          <a:p>
            <a:pPr marL="299085" marR="0" lvl="0" indent="-287020" defTabSz="914400" eaLnBrk="1" fontAlgn="auto" latinLnBrk="0" hangingPunct="1">
              <a:lnSpc>
                <a:spcPts val="3840"/>
              </a:lnSpc>
              <a:spcBef>
                <a:spcPts val="105"/>
              </a:spcBef>
              <a:spcAft>
                <a:spcPts val="0"/>
              </a:spcAft>
              <a:buClrTx/>
              <a:buSzTx/>
              <a:buFont typeface="Arial"/>
              <a:buChar char="•"/>
              <a:tabLst>
                <a:tab pos="299720" algn="l"/>
              </a:tabLst>
              <a:defRPr/>
            </a:pPr>
            <a:r>
              <a:rPr kumimoji="0" sz="3200" b="0" i="0" u="none" strike="noStrike" kern="0" cap="none" spc="0" normalizeH="0" baseline="0" noProof="0" dirty="0">
                <a:ln>
                  <a:noFill/>
                </a:ln>
                <a:solidFill>
                  <a:srgbClr val="181817"/>
                </a:solidFill>
                <a:effectLst/>
                <a:uLnTx/>
                <a:uFillTx/>
                <a:latin typeface="Cambria"/>
                <a:cs typeface="Cambria"/>
              </a:rPr>
              <a:t>Confirm</a:t>
            </a:r>
            <a:r>
              <a:rPr kumimoji="0" sz="3200" b="0" i="0" u="none" strike="noStrike" kern="0" cap="none" spc="-75"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your</a:t>
            </a:r>
            <a:r>
              <a:rPr kumimoji="0" sz="3200" b="0" i="0" u="none" strike="noStrike" kern="0" cap="none" spc="-65"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employer</a:t>
            </a:r>
            <a:r>
              <a:rPr kumimoji="0" sz="3200" b="0" i="0" u="none" strike="noStrike" kern="0" cap="none" spc="-65"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is</a:t>
            </a:r>
            <a:r>
              <a:rPr kumimoji="0" sz="3200" b="0" i="0" u="none" strike="noStrike" kern="0" cap="none" spc="-55" normalizeH="0" baseline="0" noProof="0" dirty="0">
                <a:ln>
                  <a:noFill/>
                </a:ln>
                <a:solidFill>
                  <a:srgbClr val="181817"/>
                </a:solidFill>
                <a:effectLst/>
                <a:uLnTx/>
                <a:uFillTx/>
                <a:latin typeface="Cambria"/>
                <a:cs typeface="Cambria"/>
              </a:rPr>
              <a:t> </a:t>
            </a:r>
            <a:r>
              <a:rPr kumimoji="0" sz="3200" b="0" i="0" u="none" strike="noStrike" kern="0" cap="none" spc="-10" normalizeH="0" baseline="0" noProof="0" dirty="0">
                <a:ln>
                  <a:noFill/>
                </a:ln>
                <a:solidFill>
                  <a:srgbClr val="181817"/>
                </a:solidFill>
                <a:effectLst/>
                <a:uLnTx/>
                <a:uFillTx/>
                <a:latin typeface="Cambria"/>
                <a:cs typeface="Cambria"/>
              </a:rPr>
              <a:t>qualified.</a:t>
            </a:r>
            <a:endParaRPr kumimoji="0" sz="3200" b="0" i="0" u="none" strike="noStrike" kern="0" cap="none" spc="0" normalizeH="0" baseline="0" noProof="0">
              <a:ln>
                <a:noFill/>
              </a:ln>
              <a:solidFill>
                <a:sysClr val="windowText" lastClr="000000"/>
              </a:solidFill>
              <a:effectLst/>
              <a:uLnTx/>
              <a:uFillTx/>
              <a:latin typeface="Cambria"/>
              <a:cs typeface="Cambria"/>
            </a:endParaRPr>
          </a:p>
          <a:p>
            <a:pPr marL="299085" marR="0" lvl="0" indent="-287020" defTabSz="914400" eaLnBrk="1" fontAlgn="auto" latinLnBrk="0" hangingPunct="1">
              <a:lnSpc>
                <a:spcPts val="3840"/>
              </a:lnSpc>
              <a:spcBef>
                <a:spcPts val="0"/>
              </a:spcBef>
              <a:spcAft>
                <a:spcPts val="0"/>
              </a:spcAft>
              <a:buClrTx/>
              <a:buSzTx/>
              <a:buFont typeface="Arial"/>
              <a:buChar char="•"/>
              <a:tabLst>
                <a:tab pos="299720" algn="l"/>
              </a:tabLst>
              <a:defRPr/>
            </a:pPr>
            <a:r>
              <a:rPr kumimoji="0" sz="3200" b="0" i="0" u="none" strike="noStrike" kern="0" cap="none" spc="0" normalizeH="0" baseline="0" noProof="0" dirty="0">
                <a:ln>
                  <a:noFill/>
                </a:ln>
                <a:solidFill>
                  <a:srgbClr val="181817"/>
                </a:solidFill>
                <a:effectLst/>
                <a:uLnTx/>
                <a:uFillTx/>
                <a:latin typeface="Cambria"/>
                <a:cs typeface="Cambria"/>
              </a:rPr>
              <a:t>Consolidate</a:t>
            </a:r>
            <a:r>
              <a:rPr kumimoji="0" sz="3200" b="0" i="0" u="none" strike="noStrike" kern="0" cap="none" spc="-50"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your</a:t>
            </a:r>
            <a:r>
              <a:rPr kumimoji="0" sz="3200" b="0" i="0" u="none" strike="noStrike" kern="0" cap="none" spc="-60"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loans</a:t>
            </a:r>
            <a:r>
              <a:rPr kumimoji="0" sz="3200" b="0" i="0" u="none" strike="noStrike" kern="0" cap="none" spc="-35"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if</a:t>
            </a:r>
            <a:r>
              <a:rPr kumimoji="0" sz="3200" b="0" i="0" u="none" strike="noStrike" kern="0" cap="none" spc="-45"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you</a:t>
            </a:r>
            <a:r>
              <a:rPr kumimoji="0" sz="3200" b="0" i="0" u="none" strike="noStrike" kern="0" cap="none" spc="-55"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need</a:t>
            </a:r>
            <a:r>
              <a:rPr kumimoji="0" sz="3200" b="0" i="0" u="none" strike="noStrike" kern="0" cap="none" spc="-35" normalizeH="0" baseline="0" noProof="0" dirty="0">
                <a:ln>
                  <a:noFill/>
                </a:ln>
                <a:solidFill>
                  <a:srgbClr val="181817"/>
                </a:solidFill>
                <a:effectLst/>
                <a:uLnTx/>
                <a:uFillTx/>
                <a:latin typeface="Cambria"/>
                <a:cs typeface="Cambria"/>
              </a:rPr>
              <a:t> </a:t>
            </a:r>
            <a:r>
              <a:rPr kumimoji="0" sz="3200" b="0" i="0" u="none" strike="noStrike" kern="0" cap="none" spc="-25" normalizeH="0" baseline="0" noProof="0" dirty="0">
                <a:ln>
                  <a:noFill/>
                </a:ln>
                <a:solidFill>
                  <a:srgbClr val="181817"/>
                </a:solidFill>
                <a:effectLst/>
                <a:uLnTx/>
                <a:uFillTx/>
                <a:latin typeface="Cambria"/>
                <a:cs typeface="Cambria"/>
              </a:rPr>
              <a:t>to.</a:t>
            </a:r>
            <a:endParaRPr kumimoji="0" sz="3200" b="0" i="0" u="none" strike="noStrike" kern="0" cap="none" spc="0" normalizeH="0" baseline="0" noProof="0">
              <a:ln>
                <a:noFill/>
              </a:ln>
              <a:solidFill>
                <a:sysClr val="windowText" lastClr="000000"/>
              </a:solidFill>
              <a:effectLst/>
              <a:uLnTx/>
              <a:uFillTx/>
              <a:latin typeface="Cambria"/>
              <a:cs typeface="Cambria"/>
            </a:endParaRPr>
          </a:p>
          <a:p>
            <a:pPr marL="299085" marR="0" lvl="0" indent="-287020" defTabSz="914400" eaLnBrk="1" fontAlgn="auto" latinLnBrk="0" hangingPunct="1">
              <a:lnSpc>
                <a:spcPct val="100000"/>
              </a:lnSpc>
              <a:spcBef>
                <a:spcPts val="0"/>
              </a:spcBef>
              <a:spcAft>
                <a:spcPts val="0"/>
              </a:spcAft>
              <a:buClrTx/>
              <a:buSzTx/>
              <a:buFont typeface="Arial"/>
              <a:buChar char="•"/>
              <a:tabLst>
                <a:tab pos="299720" algn="l"/>
              </a:tabLst>
              <a:defRPr/>
            </a:pPr>
            <a:r>
              <a:rPr kumimoji="0" sz="3200" b="0" i="0" u="none" strike="noStrike" kern="0" cap="none" spc="0" normalizeH="0" baseline="0" noProof="0" dirty="0">
                <a:ln>
                  <a:noFill/>
                </a:ln>
                <a:solidFill>
                  <a:srgbClr val="181817"/>
                </a:solidFill>
                <a:effectLst/>
                <a:uLnTx/>
                <a:uFillTx/>
                <a:latin typeface="Cambria"/>
                <a:cs typeface="Cambria"/>
              </a:rPr>
              <a:t>Submit</a:t>
            </a:r>
            <a:r>
              <a:rPr kumimoji="0" sz="3200" b="0" i="0" u="none" strike="noStrike" kern="0" cap="none" spc="-45"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your</a:t>
            </a:r>
            <a:r>
              <a:rPr kumimoji="0" sz="3200" b="0" i="0" u="none" strike="noStrike" kern="0" cap="none" spc="-70"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PSLF</a:t>
            </a:r>
            <a:r>
              <a:rPr kumimoji="0" sz="3200" b="0" i="0" u="none" strike="noStrike" kern="0" cap="none" spc="-65" normalizeH="0" baseline="0" noProof="0" dirty="0">
                <a:ln>
                  <a:noFill/>
                </a:ln>
                <a:solidFill>
                  <a:srgbClr val="181817"/>
                </a:solidFill>
                <a:effectLst/>
                <a:uLnTx/>
                <a:uFillTx/>
                <a:latin typeface="Cambria"/>
                <a:cs typeface="Cambria"/>
              </a:rPr>
              <a:t> </a:t>
            </a:r>
            <a:r>
              <a:rPr kumimoji="0" sz="3200" b="0" i="0" u="none" strike="noStrike" kern="0" cap="none" spc="-10" normalizeH="0" baseline="0" noProof="0" dirty="0">
                <a:ln>
                  <a:noFill/>
                </a:ln>
                <a:solidFill>
                  <a:srgbClr val="181817"/>
                </a:solidFill>
                <a:effectLst/>
                <a:uLnTx/>
                <a:uFillTx/>
                <a:latin typeface="Cambria"/>
                <a:cs typeface="Cambria"/>
              </a:rPr>
              <a:t>form(s).</a:t>
            </a:r>
            <a:endParaRPr kumimoji="0" sz="3200" b="0" i="0" u="none" strike="noStrike" kern="0" cap="none" spc="0" normalizeH="0" baseline="0" noProof="0">
              <a:ln>
                <a:noFill/>
              </a:ln>
              <a:solidFill>
                <a:sysClr val="windowText" lastClr="000000"/>
              </a:solidFill>
              <a:effectLst/>
              <a:uLnTx/>
              <a:uFillTx/>
              <a:latin typeface="Cambria"/>
              <a:cs typeface="Cambria"/>
            </a:endParaRPr>
          </a:p>
          <a:p>
            <a:pPr marL="299085" marR="0" lvl="0" indent="-287020" defTabSz="914400" eaLnBrk="1" fontAlgn="auto" latinLnBrk="0" hangingPunct="1">
              <a:lnSpc>
                <a:spcPct val="100000"/>
              </a:lnSpc>
              <a:spcBef>
                <a:spcPts val="0"/>
              </a:spcBef>
              <a:spcAft>
                <a:spcPts val="0"/>
              </a:spcAft>
              <a:buClrTx/>
              <a:buSzTx/>
              <a:buFont typeface="Arial"/>
              <a:buChar char="•"/>
              <a:tabLst>
                <a:tab pos="299720" algn="l"/>
              </a:tabLst>
              <a:defRPr/>
            </a:pPr>
            <a:r>
              <a:rPr kumimoji="0" sz="3200" b="0" i="0" u="none" strike="noStrike" kern="0" cap="none" spc="0" normalizeH="0" baseline="0" noProof="0" dirty="0">
                <a:ln>
                  <a:noFill/>
                </a:ln>
                <a:solidFill>
                  <a:srgbClr val="181817"/>
                </a:solidFill>
                <a:effectLst/>
                <a:uLnTx/>
                <a:uFillTx/>
                <a:latin typeface="Cambria"/>
                <a:cs typeface="Cambria"/>
              </a:rPr>
              <a:t>By Oct.</a:t>
            </a:r>
            <a:r>
              <a:rPr kumimoji="0" sz="3200" b="0" i="0" u="none" strike="noStrike" kern="0" cap="none" spc="-15" normalizeH="0" baseline="0" noProof="0" dirty="0">
                <a:ln>
                  <a:noFill/>
                </a:ln>
                <a:solidFill>
                  <a:srgbClr val="181817"/>
                </a:solidFill>
                <a:effectLst/>
                <a:uLnTx/>
                <a:uFillTx/>
                <a:latin typeface="Cambria"/>
                <a:cs typeface="Cambria"/>
              </a:rPr>
              <a:t> </a:t>
            </a:r>
            <a:r>
              <a:rPr kumimoji="0" sz="3200" b="0" i="0" u="none" strike="noStrike" kern="0" cap="none" spc="0" normalizeH="0" baseline="0" noProof="0" dirty="0">
                <a:ln>
                  <a:noFill/>
                </a:ln>
                <a:solidFill>
                  <a:srgbClr val="181817"/>
                </a:solidFill>
                <a:effectLst/>
                <a:uLnTx/>
                <a:uFillTx/>
                <a:latin typeface="Cambria"/>
                <a:cs typeface="Cambria"/>
              </a:rPr>
              <a:t>31,</a:t>
            </a:r>
            <a:r>
              <a:rPr kumimoji="0" sz="3200" b="0" i="0" u="none" strike="noStrike" kern="0" cap="none" spc="5" normalizeH="0" baseline="0" noProof="0" dirty="0">
                <a:ln>
                  <a:noFill/>
                </a:ln>
                <a:solidFill>
                  <a:srgbClr val="181817"/>
                </a:solidFill>
                <a:effectLst/>
                <a:uLnTx/>
                <a:uFillTx/>
                <a:latin typeface="Cambria"/>
                <a:cs typeface="Cambria"/>
              </a:rPr>
              <a:t> </a:t>
            </a:r>
            <a:r>
              <a:rPr kumimoji="0" sz="3200" b="0" i="0" u="none" strike="noStrike" kern="0" cap="none" spc="-20" normalizeH="0" baseline="0" noProof="0" dirty="0">
                <a:ln>
                  <a:noFill/>
                </a:ln>
                <a:solidFill>
                  <a:srgbClr val="181817"/>
                </a:solidFill>
                <a:effectLst/>
                <a:uLnTx/>
                <a:uFillTx/>
                <a:latin typeface="Cambria"/>
                <a:cs typeface="Cambria"/>
              </a:rPr>
              <a:t>2022</a:t>
            </a:r>
            <a:endParaRPr kumimoji="0" sz="3200" b="0" i="0" u="none" strike="noStrike" kern="0" cap="none" spc="0" normalizeH="0" baseline="0" noProof="0">
              <a:ln>
                <a:noFill/>
              </a:ln>
              <a:solidFill>
                <a:sysClr val="windowText" lastClr="000000"/>
              </a:solidFill>
              <a:effectLst/>
              <a:uLnTx/>
              <a:uFillTx/>
              <a:latin typeface="Cambria"/>
              <a:cs typeface="Cambria"/>
            </a:endParaRPr>
          </a:p>
        </p:txBody>
      </p:sp>
      <p:pic>
        <p:nvPicPr>
          <p:cNvPr id="5" name="object 5"/>
          <p:cNvPicPr/>
          <p:nvPr/>
        </p:nvPicPr>
        <p:blipFill>
          <a:blip r:embed="rId3" cstate="print"/>
          <a:stretch>
            <a:fillRect/>
          </a:stretch>
        </p:blipFill>
        <p:spPr>
          <a:xfrm>
            <a:off x="8489374" y="1847133"/>
            <a:ext cx="3150285" cy="3598974"/>
          </a:xfrm>
          <a:prstGeom prst="rect">
            <a:avLst/>
          </a:prstGeom>
        </p:spPr>
      </p:pic>
      <p:sp>
        <p:nvSpPr>
          <p:cNvPr id="6" name="object 6"/>
          <p:cNvSpPr txBox="1">
            <a:spLocks noGrp="1"/>
          </p:cNvSpPr>
          <p:nvPr>
            <p:ph type="sldNum" sz="quarter" idx="7"/>
          </p:nvPr>
        </p:nvSpPr>
        <p:spPr>
          <a:prstGeom prst="rect">
            <a:avLst/>
          </a:prstGeom>
        </p:spPr>
        <p:txBody>
          <a:bodyPr vert="horz" wrap="square" lIns="0" tIns="4445" rIns="0" bIns="0" rtlCol="0">
            <a:spAutoFit/>
          </a:bodyPr>
          <a:lstStyle/>
          <a:p>
            <a:pPr marL="38100" marR="0" lvl="0" indent="0" defTabSz="914400" eaLnBrk="1" fontAlgn="auto" latinLnBrk="0" hangingPunct="1">
              <a:lnSpc>
                <a:spcPct val="100000"/>
              </a:lnSpc>
              <a:spcBef>
                <a:spcPts val="35"/>
              </a:spcBef>
              <a:spcAft>
                <a:spcPts val="0"/>
              </a:spcAft>
              <a:buClrTx/>
              <a:buSzTx/>
              <a:buFontTx/>
              <a:buNone/>
              <a:tabLst/>
              <a:defRPr/>
            </a:pPr>
            <a:fld id="{81D60167-4931-47E6-BA6A-407CBD079E47}" type="slidenum">
              <a:rPr kumimoji="0" sz="750" b="0" i="0" u="none" strike="noStrike" kern="0" cap="none" spc="-25" normalizeH="0" baseline="0" noProof="0" dirty="0">
                <a:ln>
                  <a:noFill/>
                </a:ln>
                <a:solidFill>
                  <a:srgbClr val="8A8A8A"/>
                </a:solidFill>
                <a:effectLst/>
                <a:uLnTx/>
                <a:uFillTx/>
                <a:latin typeface="Arial"/>
                <a:cs typeface="Arial"/>
              </a:rPr>
              <a:pPr marL="38100" marR="0" lvl="0" indent="0" defTabSz="914400" eaLnBrk="1" fontAlgn="auto" latinLnBrk="0" hangingPunct="1">
                <a:lnSpc>
                  <a:spcPct val="100000"/>
                </a:lnSpc>
                <a:spcBef>
                  <a:spcPts val="35"/>
                </a:spcBef>
                <a:spcAft>
                  <a:spcPts val="0"/>
                </a:spcAft>
                <a:buClrTx/>
                <a:buSzTx/>
                <a:buFontTx/>
                <a:buNone/>
                <a:tabLst/>
                <a:defRPr/>
              </a:pPr>
              <a:t>9</a:t>
            </a:fld>
            <a:endParaRPr kumimoji="0" sz="750" b="0" i="0" u="none" strike="noStrike" kern="0" cap="none" spc="-25" normalizeH="0" baseline="0" noProof="0" dirty="0">
              <a:ln>
                <a:noFill/>
              </a:ln>
              <a:solidFill>
                <a:srgbClr val="8A8A8A"/>
              </a:solidFill>
              <a:effectLst/>
              <a:uLnTx/>
              <a:uFillTx/>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10.xml><?xml version="1.0" encoding="utf-8"?>
<a:theme xmlns:a="http://schemas.openxmlformats.org/drawingml/2006/main" name="1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F1D5BF-891D-CD4B-832F-5131631557DA}" vid="{669B75C7-8282-3247-8BFC-8174D7C58C2C}"/>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4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4F1D5BF-891D-CD4B-832F-5131631557DA}" vid="{669B75C7-8282-3247-8BFC-8174D7C58C2C}"/>
    </a:ext>
  </a:extLst>
</a:theme>
</file>

<file path=ppt/theme/theme4.xml><?xml version="1.0" encoding="utf-8"?>
<a:theme xmlns:a="http://schemas.openxmlformats.org/drawingml/2006/main" name="2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_2020  -  Read-Only" id="{C19D9661-E084-469F-B7E0-688D04832996}" vid="{A9BFBC07-0252-48A6-B28A-2EA723B306A9}"/>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179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7.xml><?xml version="1.0" encoding="utf-8"?>
<a:theme xmlns:a="http://schemas.openxmlformats.org/drawingml/2006/main" name="7_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179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079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DCB7AC5ECDD740B487BE4C07570BE9" ma:contentTypeVersion="12" ma:contentTypeDescription="Create a new document." ma:contentTypeScope="" ma:versionID="01dae1349a7f61092df1597a53a35e70">
  <xsd:schema xmlns:xsd="http://www.w3.org/2001/XMLSchema" xmlns:xs="http://www.w3.org/2001/XMLSchema" xmlns:p="http://schemas.microsoft.com/office/2006/metadata/properties" xmlns:ns2="bd10e23a-f09c-45e3-849e-438a97faa086" xmlns:ns3="a9a93928-7ac7-4c2f-90e6-3a0e778b9dd0" targetNamespace="http://schemas.microsoft.com/office/2006/metadata/properties" ma:root="true" ma:fieldsID="8f1d0ca4fda4a462d94ab93920608deb" ns2:_="" ns3:_="">
    <xsd:import namespace="bd10e23a-f09c-45e3-849e-438a97faa086"/>
    <xsd:import namespace="a9a93928-7ac7-4c2f-90e6-3a0e778b9d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10e23a-f09c-45e3-849e-438a97faa0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description="" ma:indexed="true"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a93928-7ac7-4c2f-90e6-3a0e778b9d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9a93928-7ac7-4c2f-90e6-3a0e778b9dd0">
      <UserInfo>
        <DisplayName>Hammond, David S.</DisplayName>
        <AccountId>460</AccountId>
        <AccountType/>
      </UserInfo>
      <UserInfo>
        <DisplayName>SharingLinks.198eeb98-85a4-45c4-9118-b284d64426dd.OrganizationEdit.08017202-3418-4e2a-80bb-92496e8549fc</DisplayName>
        <AccountId>457</AccountId>
        <AccountType/>
      </UserInfo>
      <UserInfo>
        <DisplayName>Kormann, Claire (Contractor)</DisplayName>
        <AccountId>606</AccountId>
        <AccountType/>
      </UserInfo>
      <UserInfo>
        <DisplayName>Miller, Benjamin</DisplayName>
        <AccountId>637</AccountId>
        <AccountType/>
      </UserInfo>
      <UserInfo>
        <DisplayName>Celedon, Shaneek</DisplayName>
        <AccountId>632</AccountId>
        <AccountType/>
      </UserInfo>
      <UserInfo>
        <DisplayName>SharingLinks.bdb99409-d70f-4ecb-b858-3e730ced5cf6.Flexible.7e670799-7834-47e9-8dba-2d9cdeb4957e</DisplayName>
        <AccountId>785</AccountId>
        <AccountType/>
      </UserInfo>
      <UserInfo>
        <DisplayName>Isett, Christine</DisplayName>
        <AccountId>383</AccountId>
        <AccountType/>
      </UserInfo>
    </SharedWithUsers>
  </documentManagement>
</p:properties>
</file>

<file path=customXml/itemProps1.xml><?xml version="1.0" encoding="utf-8"?>
<ds:datastoreItem xmlns:ds="http://schemas.openxmlformats.org/officeDocument/2006/customXml" ds:itemID="{1B2DCF16-C109-4A1A-8065-614F11557B4C}">
  <ds:schemaRefs>
    <ds:schemaRef ds:uri="http://schemas.microsoft.com/sharepoint/v3/contenttype/forms"/>
  </ds:schemaRefs>
</ds:datastoreItem>
</file>

<file path=customXml/itemProps2.xml><?xml version="1.0" encoding="utf-8"?>
<ds:datastoreItem xmlns:ds="http://schemas.openxmlformats.org/officeDocument/2006/customXml" ds:itemID="{F0326273-BAB6-4E06-833E-34E16EC45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10e23a-f09c-45e3-849e-438a97faa086"/>
    <ds:schemaRef ds:uri="a9a93928-7ac7-4c2f-90e6-3a0e778b9d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376008-96D4-4ABA-979E-BB0A4B41A0EB}">
  <ds:schemaRefs>
    <ds:schemaRef ds:uri="http://schemas.microsoft.com/office/2006/metadata/properties"/>
    <ds:schemaRef ds:uri="http://schemas.microsoft.com/office/2006/documentManagement/types"/>
    <ds:schemaRef ds:uri="http://purl.org/dc/elements/1.1/"/>
    <ds:schemaRef ds:uri="http://purl.org/dc/dcmitype/"/>
    <ds:schemaRef ds:uri="a9a93928-7ac7-4c2f-90e6-3a0e778b9dd0"/>
    <ds:schemaRef ds:uri="http://www.w3.org/XML/1998/namespace"/>
    <ds:schemaRef ds:uri="http://purl.org/dc/terms/"/>
    <ds:schemaRef ds:uri="http://schemas.openxmlformats.org/package/2006/metadata/core-properties"/>
    <ds:schemaRef ds:uri="http://schemas.microsoft.com/office/infopath/2007/PartnerControls"/>
    <ds:schemaRef ds:uri="bd10e23a-f09c-45e3-849e-438a97faa086"/>
  </ds:schemaRefs>
</ds:datastoreItem>
</file>

<file path=docProps/app.xml><?xml version="1.0" encoding="utf-8"?>
<Properties xmlns="http://schemas.openxmlformats.org/officeDocument/2006/extended-properties" xmlns:vt="http://schemas.openxmlformats.org/officeDocument/2006/docPropsVTypes">
  <Template>Office Theme</Template>
  <TotalTime>34767</TotalTime>
  <Words>1014</Words>
  <Application>Microsoft Macintosh PowerPoint</Application>
  <PresentationFormat>Widescreen</PresentationFormat>
  <Paragraphs>140</Paragraphs>
  <Slides>19</Slides>
  <Notes>10</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19</vt:i4>
      </vt:variant>
    </vt:vector>
  </HeadingPairs>
  <TitlesOfParts>
    <vt:vector size="39" baseType="lpstr">
      <vt:lpstr>Arial</vt:lpstr>
      <vt:lpstr>Arial  </vt:lpstr>
      <vt:lpstr>Arial Narrow</vt:lpstr>
      <vt:lpstr>Calibri</vt:lpstr>
      <vt:lpstr>Cambria</vt:lpstr>
      <vt:lpstr>FontAwesome</vt:lpstr>
      <vt:lpstr>Franklin Gothic Demi Cond</vt:lpstr>
      <vt:lpstr>Franklin Gothic Medium Cond</vt:lpstr>
      <vt:lpstr>Oswald</vt:lpstr>
      <vt:lpstr>Segoe UI</vt:lpstr>
      <vt:lpstr>Office Theme</vt:lpstr>
      <vt:lpstr>1_Office Theme</vt:lpstr>
      <vt:lpstr>4_Office Theme</vt:lpstr>
      <vt:lpstr>2_Office Theme</vt:lpstr>
      <vt:lpstr>3_Office Theme</vt:lpstr>
      <vt:lpstr>5_Office Theme</vt:lpstr>
      <vt:lpstr>7_Office Theme</vt:lpstr>
      <vt:lpstr>10_Office Theme</vt:lpstr>
      <vt:lpstr>9_Office Theme</vt:lpstr>
      <vt:lpstr>11_Office Theme</vt:lpstr>
      <vt:lpstr>Public service  loan forgiveness (pslf) program</vt:lpstr>
      <vt:lpstr>Targeted Student Loan relief</vt:lpstr>
      <vt:lpstr>PSLF Basics</vt:lpstr>
      <vt:lpstr>Temporary Expanded PSLF</vt:lpstr>
      <vt:lpstr>COVID-19 Flexibilities</vt:lpstr>
      <vt:lpstr>LIMITED PSLF WAIVER</vt:lpstr>
      <vt:lpstr>PSLF VS LIMITED WAIVER</vt:lpstr>
      <vt:lpstr>PSLF Limited Waiver: Borrower groups</vt:lpstr>
      <vt:lpstr>TO TAKE ADVANTAGE OF THE WAIVER:</vt:lpstr>
      <vt:lpstr>PSLF HELP TOOL</vt:lpstr>
      <vt:lpstr>PSLF Help Tool</vt:lpstr>
      <vt:lpstr>PSLF INFORMATION AND RESOURCES</vt:lpstr>
      <vt:lpstr>Biden- Harris One time Debt relief </vt:lpstr>
      <vt:lpstr>Targeted Student Loan relief</vt:lpstr>
      <vt:lpstr>Eligible loans </vt:lpstr>
      <vt:lpstr>How to Prepare </vt:lpstr>
      <vt:lpstr>APPLICATION DETAILS </vt:lpstr>
      <vt:lpstr>Debt Forgiveness INFORMATION AND RESOURCES</vt:lpstr>
      <vt:lpstr>FSA’s Channels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FSA PPT 16x9_Template 2020</dc:title>
  <dc:creator>Lloyd, Leslie</dc:creator>
  <cp:lastModifiedBy>Ashley HARRINGTON</cp:lastModifiedBy>
  <cp:revision>345</cp:revision>
  <cp:lastPrinted>2021-12-02T19:22:12Z</cp:lastPrinted>
  <dcterms:created xsi:type="dcterms:W3CDTF">2020-06-18T13:31:15Z</dcterms:created>
  <dcterms:modified xsi:type="dcterms:W3CDTF">2022-10-14T07:19:01Z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0x01010024DCB7AC5ECDD740B487BE4C07570BE9</vt:lpwstr>
  </property>
  <property fmtid="{D5CDD505-2E9C-101B-9397-08002B2CF9AE}" pid="3" name="AuthorIds_UIVersion_2560">
    <vt:lpwstr>79</vt:lpwstr>
  </property>
  <property fmtid="{D5CDD505-2E9C-101B-9397-08002B2CF9AE}" pid="4" name="_dlc_DocIdItemGuid">
    <vt:lpwstr>f3771e19-3d4d-4273-b8a0-0c915acd830e</vt:lpwstr>
  </property>
</Properties>
</file>